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0440000" cx="7560000"/>
  <p:notesSz cx="6858000" cy="9144000"/>
  <p:embeddedFontLst>
    <p:embeddedFont>
      <p:font typeface="Roboto"/>
      <p:regular r:id="rId9"/>
      <p:bold r:id="rId10"/>
      <p:italic r:id="rId11"/>
      <p:boldItalic r:id="rId12"/>
    </p:embeddedFont>
    <p:embeddedFont>
      <p:font typeface="Fira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093">
          <p15:clr>
            <a:srgbClr val="747775"/>
          </p15:clr>
        </p15:guide>
        <p15:guide id="2" pos="272">
          <p15:clr>
            <a:srgbClr val="747775"/>
          </p15:clr>
        </p15:guide>
        <p15:guide id="3" pos="544">
          <p15:clr>
            <a:srgbClr val="747775"/>
          </p15:clr>
        </p15:guide>
        <p15:guide id="4" pos="4218">
          <p15:clr>
            <a:srgbClr val="747775"/>
          </p15:clr>
        </p15:guide>
        <p15:guide id="5" pos="4490">
          <p15:clr>
            <a:srgbClr val="747775"/>
          </p15:clr>
        </p15:guide>
        <p15:guide id="6" orient="horz" pos="320">
          <p15:clr>
            <a:srgbClr val="747775"/>
          </p15:clr>
        </p15:guide>
        <p15:guide id="7" orient="horz" pos="499">
          <p15:clr>
            <a:srgbClr val="747775"/>
          </p15:clr>
        </p15:guide>
      </p15:sldGuideLst>
    </p:ext>
    <p:ext uri="GoogleSlidesCustomDataVersion2">
      <go:slidesCustomData xmlns:go="http://customooxmlschemas.google.com/" r:id="rId17" roundtripDataSignature="AMtx7mjiaUlM/aUJWeDOtFvUma0N1dXi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093" orient="horz"/>
        <p:guide pos="272"/>
        <p:guide pos="544"/>
        <p:guide pos="4218"/>
        <p:guide pos="4490"/>
        <p:guide pos="320" orient="horz"/>
        <p:guide pos="499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schemas.openxmlformats.org/officeDocument/2006/relationships/font" Target="fonts/FiraSans-regular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regular.fntdata"/><Relationship Id="rId15" Type="http://schemas.openxmlformats.org/officeDocument/2006/relationships/font" Target="fonts/FiraSans-italic.fntdata"/><Relationship Id="rId14" Type="http://schemas.openxmlformats.org/officeDocument/2006/relationships/font" Target="fonts/FiraSans-bold.fntdata"/><Relationship Id="rId17" Type="http://customschemas.google.com/relationships/presentationmetadata" Target="metadata"/><Relationship Id="rId16" Type="http://schemas.openxmlformats.org/officeDocument/2006/relationships/font" Target="fonts/Fira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:notes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impair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1" name="Google Shape;11;p5"/>
          <p:cNvSpPr txBox="1"/>
          <p:nvPr/>
        </p:nvSpPr>
        <p:spPr>
          <a:xfrm>
            <a:off x="1003500" y="9744075"/>
            <a:ext cx="61245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r" sz="1050" u="none" cap="none" strike="noStrike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Contenus produits par Emmaüs Connect et la Croix Rouge française en 2024 dans le cadre d'un projet soutenu par l'ANCT et l'Agefiph</a:t>
            </a:r>
            <a:endParaRPr b="0" i="1" sz="1050" u="none" cap="none" strike="noStrike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r" sz="1050" u="none" cap="none" strike="noStrike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Licence CC BY-NC-SA 4.0. - https://creativecommons.org/licenses/by-nc-sa/4.0/</a:t>
            </a:r>
            <a:endParaRPr b="0" i="1" sz="1050" u="none" cap="none" strike="noStrike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" name="Google Shape;12;p5"/>
          <p:cNvSpPr/>
          <p:nvPr/>
        </p:nvSpPr>
        <p:spPr>
          <a:xfrm>
            <a:off x="0" y="0"/>
            <a:ext cx="766800" cy="1044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5" name="Google Shape;65;p14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1">
  <p:cSld name="TITLE_1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2" name="Google Shape;72;p16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pair">
  <p:cSld name="BIG_NUMB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5" name="Google Shape;15;p6"/>
          <p:cNvSpPr txBox="1"/>
          <p:nvPr/>
        </p:nvSpPr>
        <p:spPr>
          <a:xfrm>
            <a:off x="432000" y="9715500"/>
            <a:ext cx="64356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r" sz="1050" u="none" cap="none" strike="noStrike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Contenus produits par Emmaüs Connect et la Croix Rouge française en 2024 dans le cadre d'un projet soutenu par l'ANCT et l'Agefiph</a:t>
            </a:r>
            <a:endParaRPr b="0" i="1" sz="1050" u="none" cap="none" strike="noStrike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fr" sz="1050" u="none" cap="none" strike="noStrike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Licence CC BY-NC-SA 4.0. - https://creativecommons.org/licenses/by-nc-sa/4.0/</a:t>
            </a:r>
            <a:endParaRPr b="0" i="1" sz="1050" u="none" cap="none" strike="noStrike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" name="Google Shape;16;p6"/>
          <p:cNvSpPr/>
          <p:nvPr/>
        </p:nvSpPr>
        <p:spPr>
          <a:xfrm>
            <a:off x="6828200" y="0"/>
            <a:ext cx="766800" cy="10440000"/>
          </a:xfrm>
          <a:prstGeom prst="rect">
            <a:avLst/>
          </a:prstGeom>
          <a:solidFill>
            <a:srgbClr val="213A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me page 1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9" name="Google Shape;19;p7"/>
          <p:cNvSpPr/>
          <p:nvPr/>
        </p:nvSpPr>
        <p:spPr>
          <a:xfrm>
            <a:off x="1108200" y="10982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78D2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7"/>
          <p:cNvSpPr/>
          <p:nvPr/>
        </p:nvSpPr>
        <p:spPr>
          <a:xfrm>
            <a:off x="2683231" y="10982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78D2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7"/>
          <p:cNvSpPr/>
          <p:nvPr/>
        </p:nvSpPr>
        <p:spPr>
          <a:xfrm>
            <a:off x="4258262" y="10982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78D2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7"/>
          <p:cNvSpPr/>
          <p:nvPr/>
        </p:nvSpPr>
        <p:spPr>
          <a:xfrm>
            <a:off x="5833293" y="10982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78D2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7"/>
          <p:cNvSpPr txBox="1"/>
          <p:nvPr/>
        </p:nvSpPr>
        <p:spPr>
          <a:xfrm>
            <a:off x="3055825" y="2123000"/>
            <a:ext cx="6969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" sz="10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Collectif</a:t>
            </a:r>
            <a:endParaRPr b="1" i="0" sz="10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2675" y="1098212"/>
            <a:ext cx="1089225" cy="1089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" name="Google Shape;25;p7"/>
          <p:cNvGrpSpPr/>
          <p:nvPr/>
        </p:nvGrpSpPr>
        <p:grpSpPr>
          <a:xfrm>
            <a:off x="4589789" y="1228274"/>
            <a:ext cx="820008" cy="878061"/>
            <a:chOff x="1674750" y="3254050"/>
            <a:chExt cx="294575" cy="295375"/>
          </a:xfrm>
        </p:grpSpPr>
        <p:sp>
          <p:nvSpPr>
            <p:cNvPr id="26" name="Google Shape;26;p7"/>
            <p:cNvSpPr/>
            <p:nvPr/>
          </p:nvSpPr>
          <p:spPr>
            <a:xfrm>
              <a:off x="1691275" y="3351700"/>
              <a:ext cx="278050" cy="197725"/>
            </a:xfrm>
            <a:custGeom>
              <a:rect b="b" l="l" r="r" t="t"/>
              <a:pathLst>
                <a:path extrusionOk="0" h="7909" w="11122">
                  <a:moveTo>
                    <a:pt x="10535" y="0"/>
                  </a:moveTo>
                  <a:cubicBezTo>
                    <a:pt x="10489" y="0"/>
                    <a:pt x="10442" y="10"/>
                    <a:pt x="10397" y="33"/>
                  </a:cubicBezTo>
                  <a:cubicBezTo>
                    <a:pt x="10208" y="64"/>
                    <a:pt x="10114" y="253"/>
                    <a:pt x="10177" y="474"/>
                  </a:cubicBezTo>
                  <a:cubicBezTo>
                    <a:pt x="10334" y="978"/>
                    <a:pt x="10429" y="1482"/>
                    <a:pt x="10429" y="1986"/>
                  </a:cubicBezTo>
                  <a:cubicBezTo>
                    <a:pt x="10429" y="4885"/>
                    <a:pt x="8066" y="7247"/>
                    <a:pt x="5199" y="7247"/>
                  </a:cubicBezTo>
                  <a:cubicBezTo>
                    <a:pt x="3561" y="7247"/>
                    <a:pt x="2017" y="6397"/>
                    <a:pt x="1072" y="5137"/>
                  </a:cubicBezTo>
                  <a:lnTo>
                    <a:pt x="1733" y="5137"/>
                  </a:lnTo>
                  <a:cubicBezTo>
                    <a:pt x="1922" y="5137"/>
                    <a:pt x="2080" y="4979"/>
                    <a:pt x="2080" y="4790"/>
                  </a:cubicBezTo>
                  <a:cubicBezTo>
                    <a:pt x="2080" y="4601"/>
                    <a:pt x="1922" y="4443"/>
                    <a:pt x="1733" y="4443"/>
                  </a:cubicBezTo>
                  <a:lnTo>
                    <a:pt x="347" y="4443"/>
                  </a:lnTo>
                  <a:cubicBezTo>
                    <a:pt x="158" y="4443"/>
                    <a:pt x="1" y="4601"/>
                    <a:pt x="1" y="4790"/>
                  </a:cubicBezTo>
                  <a:lnTo>
                    <a:pt x="1" y="6176"/>
                  </a:lnTo>
                  <a:cubicBezTo>
                    <a:pt x="1" y="6365"/>
                    <a:pt x="158" y="6523"/>
                    <a:pt x="347" y="6523"/>
                  </a:cubicBezTo>
                  <a:cubicBezTo>
                    <a:pt x="536" y="6523"/>
                    <a:pt x="694" y="6365"/>
                    <a:pt x="694" y="6176"/>
                  </a:cubicBezTo>
                  <a:lnTo>
                    <a:pt x="694" y="5767"/>
                  </a:lnTo>
                  <a:cubicBezTo>
                    <a:pt x="1796" y="7090"/>
                    <a:pt x="3466" y="7909"/>
                    <a:pt x="5199" y="7909"/>
                  </a:cubicBezTo>
                  <a:cubicBezTo>
                    <a:pt x="8412" y="7909"/>
                    <a:pt x="11122" y="5231"/>
                    <a:pt x="11122" y="1986"/>
                  </a:cubicBezTo>
                  <a:cubicBezTo>
                    <a:pt x="11122" y="1419"/>
                    <a:pt x="10996" y="820"/>
                    <a:pt x="10838" y="222"/>
                  </a:cubicBezTo>
                  <a:cubicBezTo>
                    <a:pt x="10814" y="102"/>
                    <a:pt x="10681" y="0"/>
                    <a:pt x="10535" y="0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7"/>
            <p:cNvSpPr/>
            <p:nvPr/>
          </p:nvSpPr>
          <p:spPr>
            <a:xfrm>
              <a:off x="1674750" y="3254050"/>
              <a:ext cx="277250" cy="197900"/>
            </a:xfrm>
            <a:custGeom>
              <a:rect b="b" l="l" r="r" t="t"/>
              <a:pathLst>
                <a:path extrusionOk="0" h="7916" w="11090">
                  <a:moveTo>
                    <a:pt x="5891" y="1"/>
                  </a:moveTo>
                  <a:cubicBezTo>
                    <a:pt x="2678" y="1"/>
                    <a:pt x="0" y="2679"/>
                    <a:pt x="0" y="5892"/>
                  </a:cubicBezTo>
                  <a:cubicBezTo>
                    <a:pt x="0" y="6491"/>
                    <a:pt x="126" y="7089"/>
                    <a:pt x="284" y="7656"/>
                  </a:cubicBezTo>
                  <a:cubicBezTo>
                    <a:pt x="310" y="7842"/>
                    <a:pt x="448" y="7916"/>
                    <a:pt x="604" y="7916"/>
                  </a:cubicBezTo>
                  <a:cubicBezTo>
                    <a:pt x="633" y="7916"/>
                    <a:pt x="663" y="7913"/>
                    <a:pt x="693" y="7908"/>
                  </a:cubicBezTo>
                  <a:cubicBezTo>
                    <a:pt x="882" y="7877"/>
                    <a:pt x="977" y="7656"/>
                    <a:pt x="945" y="7467"/>
                  </a:cubicBezTo>
                  <a:cubicBezTo>
                    <a:pt x="788" y="6963"/>
                    <a:pt x="662" y="6459"/>
                    <a:pt x="662" y="5892"/>
                  </a:cubicBezTo>
                  <a:cubicBezTo>
                    <a:pt x="662" y="3025"/>
                    <a:pt x="3025" y="662"/>
                    <a:pt x="5891" y="662"/>
                  </a:cubicBezTo>
                  <a:cubicBezTo>
                    <a:pt x="7561" y="662"/>
                    <a:pt x="9105" y="1481"/>
                    <a:pt x="10050" y="2742"/>
                  </a:cubicBezTo>
                  <a:lnTo>
                    <a:pt x="9357" y="2742"/>
                  </a:lnTo>
                  <a:cubicBezTo>
                    <a:pt x="9168" y="2742"/>
                    <a:pt x="9010" y="2899"/>
                    <a:pt x="9010" y="3088"/>
                  </a:cubicBezTo>
                  <a:cubicBezTo>
                    <a:pt x="9010" y="3309"/>
                    <a:pt x="9168" y="3466"/>
                    <a:pt x="9357" y="3466"/>
                  </a:cubicBezTo>
                  <a:lnTo>
                    <a:pt x="10743" y="3466"/>
                  </a:lnTo>
                  <a:cubicBezTo>
                    <a:pt x="10932" y="3466"/>
                    <a:pt x="11090" y="3309"/>
                    <a:pt x="11090" y="3088"/>
                  </a:cubicBezTo>
                  <a:lnTo>
                    <a:pt x="11090" y="1733"/>
                  </a:lnTo>
                  <a:cubicBezTo>
                    <a:pt x="11090" y="1513"/>
                    <a:pt x="10932" y="1355"/>
                    <a:pt x="10743" y="1355"/>
                  </a:cubicBezTo>
                  <a:cubicBezTo>
                    <a:pt x="10554" y="1355"/>
                    <a:pt x="10397" y="1513"/>
                    <a:pt x="10397" y="1733"/>
                  </a:cubicBezTo>
                  <a:lnTo>
                    <a:pt x="10397" y="2111"/>
                  </a:lnTo>
                  <a:cubicBezTo>
                    <a:pt x="9294" y="820"/>
                    <a:pt x="7624" y="1"/>
                    <a:pt x="5891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7"/>
            <p:cNvSpPr/>
            <p:nvPr/>
          </p:nvSpPr>
          <p:spPr>
            <a:xfrm>
              <a:off x="1727500" y="3306825"/>
              <a:ext cx="189075" cy="189050"/>
            </a:xfrm>
            <a:custGeom>
              <a:rect b="b" l="l" r="r" t="t"/>
              <a:pathLst>
                <a:path extrusionOk="0" h="7562" w="7563">
                  <a:moveTo>
                    <a:pt x="3750" y="2048"/>
                  </a:moveTo>
                  <a:cubicBezTo>
                    <a:pt x="3939" y="2048"/>
                    <a:pt x="4097" y="2206"/>
                    <a:pt x="4097" y="2426"/>
                  </a:cubicBezTo>
                  <a:lnTo>
                    <a:pt x="4097" y="3435"/>
                  </a:lnTo>
                  <a:lnTo>
                    <a:pt x="4475" y="3435"/>
                  </a:lnTo>
                  <a:cubicBezTo>
                    <a:pt x="4664" y="3435"/>
                    <a:pt x="4821" y="3592"/>
                    <a:pt x="4821" y="3781"/>
                  </a:cubicBezTo>
                  <a:cubicBezTo>
                    <a:pt x="4821" y="4002"/>
                    <a:pt x="4664" y="4159"/>
                    <a:pt x="4475" y="4159"/>
                  </a:cubicBezTo>
                  <a:lnTo>
                    <a:pt x="3750" y="4159"/>
                  </a:lnTo>
                  <a:cubicBezTo>
                    <a:pt x="3561" y="4159"/>
                    <a:pt x="3403" y="4002"/>
                    <a:pt x="3403" y="3781"/>
                  </a:cubicBezTo>
                  <a:lnTo>
                    <a:pt x="3403" y="2426"/>
                  </a:lnTo>
                  <a:cubicBezTo>
                    <a:pt x="3403" y="2206"/>
                    <a:pt x="3561" y="2048"/>
                    <a:pt x="3750" y="2048"/>
                  </a:cubicBezTo>
                  <a:close/>
                  <a:moveTo>
                    <a:pt x="3435" y="0"/>
                  </a:moveTo>
                  <a:cubicBezTo>
                    <a:pt x="2647" y="95"/>
                    <a:pt x="1923" y="410"/>
                    <a:pt x="1356" y="883"/>
                  </a:cubicBezTo>
                  <a:lnTo>
                    <a:pt x="2049" y="1576"/>
                  </a:lnTo>
                  <a:cubicBezTo>
                    <a:pt x="2175" y="1702"/>
                    <a:pt x="2175" y="1954"/>
                    <a:pt x="2049" y="2048"/>
                  </a:cubicBezTo>
                  <a:cubicBezTo>
                    <a:pt x="1986" y="2111"/>
                    <a:pt x="1899" y="2143"/>
                    <a:pt x="1812" y="2143"/>
                  </a:cubicBezTo>
                  <a:cubicBezTo>
                    <a:pt x="1726" y="2143"/>
                    <a:pt x="1639" y="2111"/>
                    <a:pt x="1576" y="2048"/>
                  </a:cubicBezTo>
                  <a:lnTo>
                    <a:pt x="883" y="1355"/>
                  </a:lnTo>
                  <a:cubicBezTo>
                    <a:pt x="410" y="1922"/>
                    <a:pt x="95" y="2647"/>
                    <a:pt x="1" y="3435"/>
                  </a:cubicBezTo>
                  <a:lnTo>
                    <a:pt x="1041" y="3435"/>
                  </a:lnTo>
                  <a:cubicBezTo>
                    <a:pt x="1230" y="3435"/>
                    <a:pt x="1387" y="3592"/>
                    <a:pt x="1387" y="3781"/>
                  </a:cubicBezTo>
                  <a:cubicBezTo>
                    <a:pt x="1387" y="3970"/>
                    <a:pt x="1230" y="4128"/>
                    <a:pt x="1041" y="4128"/>
                  </a:cubicBezTo>
                  <a:lnTo>
                    <a:pt x="1" y="4128"/>
                  </a:lnTo>
                  <a:cubicBezTo>
                    <a:pt x="95" y="4915"/>
                    <a:pt x="410" y="5640"/>
                    <a:pt x="883" y="6238"/>
                  </a:cubicBezTo>
                  <a:lnTo>
                    <a:pt x="1576" y="5514"/>
                  </a:lnTo>
                  <a:cubicBezTo>
                    <a:pt x="1639" y="5451"/>
                    <a:pt x="1734" y="5419"/>
                    <a:pt x="1824" y="5419"/>
                  </a:cubicBezTo>
                  <a:cubicBezTo>
                    <a:pt x="1915" y="5419"/>
                    <a:pt x="2001" y="5451"/>
                    <a:pt x="2049" y="5514"/>
                  </a:cubicBezTo>
                  <a:cubicBezTo>
                    <a:pt x="2175" y="5640"/>
                    <a:pt x="2175" y="5860"/>
                    <a:pt x="2049" y="5986"/>
                  </a:cubicBezTo>
                  <a:lnTo>
                    <a:pt x="1356" y="6711"/>
                  </a:lnTo>
                  <a:cubicBezTo>
                    <a:pt x="1923" y="7184"/>
                    <a:pt x="2647" y="7499"/>
                    <a:pt x="3435" y="7562"/>
                  </a:cubicBezTo>
                  <a:lnTo>
                    <a:pt x="3435" y="6553"/>
                  </a:lnTo>
                  <a:cubicBezTo>
                    <a:pt x="3435" y="6333"/>
                    <a:pt x="3592" y="6175"/>
                    <a:pt x="3781" y="6175"/>
                  </a:cubicBezTo>
                  <a:cubicBezTo>
                    <a:pt x="4002" y="6175"/>
                    <a:pt x="4160" y="6333"/>
                    <a:pt x="4160" y="6553"/>
                  </a:cubicBezTo>
                  <a:lnTo>
                    <a:pt x="4160" y="7562"/>
                  </a:lnTo>
                  <a:cubicBezTo>
                    <a:pt x="4947" y="7499"/>
                    <a:pt x="5640" y="7184"/>
                    <a:pt x="6239" y="6711"/>
                  </a:cubicBezTo>
                  <a:lnTo>
                    <a:pt x="5514" y="5986"/>
                  </a:lnTo>
                  <a:cubicBezTo>
                    <a:pt x="5420" y="5860"/>
                    <a:pt x="5420" y="5640"/>
                    <a:pt x="5514" y="5514"/>
                  </a:cubicBezTo>
                  <a:cubicBezTo>
                    <a:pt x="5577" y="5451"/>
                    <a:pt x="5672" y="5419"/>
                    <a:pt x="5762" y="5419"/>
                  </a:cubicBezTo>
                  <a:cubicBezTo>
                    <a:pt x="5853" y="5419"/>
                    <a:pt x="5940" y="5451"/>
                    <a:pt x="5987" y="5514"/>
                  </a:cubicBezTo>
                  <a:lnTo>
                    <a:pt x="6711" y="6238"/>
                  </a:lnTo>
                  <a:cubicBezTo>
                    <a:pt x="7184" y="5640"/>
                    <a:pt x="7499" y="4915"/>
                    <a:pt x="7562" y="4128"/>
                  </a:cubicBezTo>
                  <a:lnTo>
                    <a:pt x="6554" y="4128"/>
                  </a:lnTo>
                  <a:cubicBezTo>
                    <a:pt x="6365" y="4128"/>
                    <a:pt x="6207" y="3970"/>
                    <a:pt x="6207" y="3781"/>
                  </a:cubicBezTo>
                  <a:cubicBezTo>
                    <a:pt x="6207" y="3592"/>
                    <a:pt x="6365" y="3435"/>
                    <a:pt x="6554" y="3435"/>
                  </a:cubicBezTo>
                  <a:lnTo>
                    <a:pt x="7562" y="3435"/>
                  </a:lnTo>
                  <a:cubicBezTo>
                    <a:pt x="7499" y="2647"/>
                    <a:pt x="7184" y="1922"/>
                    <a:pt x="6711" y="1355"/>
                  </a:cubicBezTo>
                  <a:lnTo>
                    <a:pt x="5987" y="2048"/>
                  </a:lnTo>
                  <a:cubicBezTo>
                    <a:pt x="5940" y="2111"/>
                    <a:pt x="5853" y="2143"/>
                    <a:pt x="5762" y="2143"/>
                  </a:cubicBezTo>
                  <a:cubicBezTo>
                    <a:pt x="5672" y="2143"/>
                    <a:pt x="5577" y="2111"/>
                    <a:pt x="5514" y="2048"/>
                  </a:cubicBezTo>
                  <a:cubicBezTo>
                    <a:pt x="5420" y="1922"/>
                    <a:pt x="5420" y="1702"/>
                    <a:pt x="5514" y="1576"/>
                  </a:cubicBezTo>
                  <a:lnTo>
                    <a:pt x="6239" y="883"/>
                  </a:lnTo>
                  <a:cubicBezTo>
                    <a:pt x="5640" y="410"/>
                    <a:pt x="4947" y="95"/>
                    <a:pt x="4160" y="0"/>
                  </a:cubicBezTo>
                  <a:lnTo>
                    <a:pt x="4160" y="1040"/>
                  </a:lnTo>
                  <a:cubicBezTo>
                    <a:pt x="4160" y="1229"/>
                    <a:pt x="4002" y="1387"/>
                    <a:pt x="3781" y="1387"/>
                  </a:cubicBezTo>
                  <a:cubicBezTo>
                    <a:pt x="3592" y="1387"/>
                    <a:pt x="3435" y="1229"/>
                    <a:pt x="3435" y="1040"/>
                  </a:cubicBezTo>
                  <a:lnTo>
                    <a:pt x="3435" y="0"/>
                  </a:ln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7"/>
          <p:cNvSpPr txBox="1"/>
          <p:nvPr/>
        </p:nvSpPr>
        <p:spPr>
          <a:xfrm>
            <a:off x="4319675" y="2132513"/>
            <a:ext cx="14274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" sz="10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1 heure maximum</a:t>
            </a:r>
            <a:endParaRPr b="1" i="0" sz="10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7"/>
          <p:cNvSpPr/>
          <p:nvPr/>
        </p:nvSpPr>
        <p:spPr>
          <a:xfrm>
            <a:off x="6009728" y="1356943"/>
            <a:ext cx="368186" cy="287081"/>
          </a:xfrm>
          <a:custGeom>
            <a:rect b="b" l="l" r="r" t="t"/>
            <a:pathLst>
              <a:path extrusionOk="0" h="9925" w="12729">
                <a:moveTo>
                  <a:pt x="925" y="3644"/>
                </a:moveTo>
                <a:cubicBezTo>
                  <a:pt x="944" y="3644"/>
                  <a:pt x="963" y="3648"/>
                  <a:pt x="978" y="3655"/>
                </a:cubicBezTo>
                <a:lnTo>
                  <a:pt x="1608" y="3970"/>
                </a:lnTo>
                <a:lnTo>
                  <a:pt x="1608" y="5924"/>
                </a:lnTo>
                <a:lnTo>
                  <a:pt x="978" y="6239"/>
                </a:lnTo>
                <a:cubicBezTo>
                  <a:pt x="960" y="6256"/>
                  <a:pt x="937" y="6264"/>
                  <a:pt x="914" y="6264"/>
                </a:cubicBezTo>
                <a:cubicBezTo>
                  <a:pt x="854" y="6264"/>
                  <a:pt x="788" y="6212"/>
                  <a:pt x="788" y="6144"/>
                </a:cubicBezTo>
                <a:lnTo>
                  <a:pt x="788" y="3781"/>
                </a:lnTo>
                <a:cubicBezTo>
                  <a:pt x="788" y="3685"/>
                  <a:pt x="862" y="3644"/>
                  <a:pt x="925" y="3644"/>
                </a:cubicBezTo>
                <a:close/>
                <a:moveTo>
                  <a:pt x="4128" y="7184"/>
                </a:moveTo>
                <a:lnTo>
                  <a:pt x="6963" y="8035"/>
                </a:lnTo>
                <a:cubicBezTo>
                  <a:pt x="6648" y="8507"/>
                  <a:pt x="6176" y="8759"/>
                  <a:pt x="5640" y="8759"/>
                </a:cubicBezTo>
                <a:cubicBezTo>
                  <a:pt x="4821" y="8759"/>
                  <a:pt x="4097" y="8066"/>
                  <a:pt x="4128" y="7184"/>
                </a:cubicBezTo>
                <a:close/>
                <a:moveTo>
                  <a:pt x="11374" y="820"/>
                </a:moveTo>
                <a:cubicBezTo>
                  <a:pt x="11626" y="820"/>
                  <a:pt x="11815" y="1009"/>
                  <a:pt x="11815" y="1198"/>
                </a:cubicBezTo>
                <a:lnTo>
                  <a:pt x="11815" y="8665"/>
                </a:lnTo>
                <a:cubicBezTo>
                  <a:pt x="11815" y="8885"/>
                  <a:pt x="11626" y="9043"/>
                  <a:pt x="11374" y="9043"/>
                </a:cubicBezTo>
                <a:cubicBezTo>
                  <a:pt x="11154" y="9043"/>
                  <a:pt x="10996" y="8854"/>
                  <a:pt x="10996" y="8665"/>
                </a:cubicBezTo>
                <a:lnTo>
                  <a:pt x="10996" y="1198"/>
                </a:lnTo>
                <a:cubicBezTo>
                  <a:pt x="10996" y="977"/>
                  <a:pt x="11185" y="820"/>
                  <a:pt x="11374" y="820"/>
                </a:cubicBezTo>
                <a:close/>
                <a:moveTo>
                  <a:pt x="11437" y="1"/>
                </a:moveTo>
                <a:cubicBezTo>
                  <a:pt x="10870" y="1"/>
                  <a:pt x="10366" y="379"/>
                  <a:pt x="10240" y="883"/>
                </a:cubicBezTo>
                <a:lnTo>
                  <a:pt x="2080" y="3246"/>
                </a:lnTo>
                <a:lnTo>
                  <a:pt x="1387" y="2899"/>
                </a:lnTo>
                <a:cubicBezTo>
                  <a:pt x="1251" y="2831"/>
                  <a:pt x="1109" y="2800"/>
                  <a:pt x="970" y="2800"/>
                </a:cubicBezTo>
                <a:cubicBezTo>
                  <a:pt x="466" y="2800"/>
                  <a:pt x="1" y="3213"/>
                  <a:pt x="1" y="3781"/>
                </a:cubicBezTo>
                <a:lnTo>
                  <a:pt x="1" y="6144"/>
                </a:lnTo>
                <a:cubicBezTo>
                  <a:pt x="1" y="6687"/>
                  <a:pt x="465" y="7095"/>
                  <a:pt x="983" y="7095"/>
                </a:cubicBezTo>
                <a:cubicBezTo>
                  <a:pt x="1127" y="7095"/>
                  <a:pt x="1275" y="7063"/>
                  <a:pt x="1419" y="6995"/>
                </a:cubicBezTo>
                <a:lnTo>
                  <a:pt x="2143" y="6648"/>
                </a:lnTo>
                <a:lnTo>
                  <a:pt x="3340" y="6995"/>
                </a:lnTo>
                <a:cubicBezTo>
                  <a:pt x="3151" y="8444"/>
                  <a:pt x="4286" y="9641"/>
                  <a:pt x="5672" y="9641"/>
                </a:cubicBezTo>
                <a:cubicBezTo>
                  <a:pt x="6585" y="9641"/>
                  <a:pt x="7405" y="9074"/>
                  <a:pt x="7814" y="8287"/>
                </a:cubicBezTo>
                <a:lnTo>
                  <a:pt x="10271" y="9011"/>
                </a:lnTo>
                <a:cubicBezTo>
                  <a:pt x="10429" y="9515"/>
                  <a:pt x="10902" y="9925"/>
                  <a:pt x="11469" y="9925"/>
                </a:cubicBezTo>
                <a:cubicBezTo>
                  <a:pt x="12130" y="9925"/>
                  <a:pt x="12729" y="9358"/>
                  <a:pt x="12729" y="8696"/>
                </a:cubicBezTo>
                <a:lnTo>
                  <a:pt x="12729" y="1261"/>
                </a:lnTo>
                <a:cubicBezTo>
                  <a:pt x="12634" y="536"/>
                  <a:pt x="12099" y="1"/>
                  <a:pt x="11437" y="1"/>
                </a:cubicBezTo>
                <a:close/>
              </a:path>
            </a:pathLst>
          </a:custGeom>
          <a:solidFill>
            <a:srgbClr val="213A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" name="Google Shape;31;p7"/>
          <p:cNvGrpSpPr/>
          <p:nvPr/>
        </p:nvGrpSpPr>
        <p:grpSpPr>
          <a:xfrm>
            <a:off x="6009737" y="1858532"/>
            <a:ext cx="340573" cy="339271"/>
            <a:chOff x="2085450" y="842250"/>
            <a:chExt cx="483700" cy="481850"/>
          </a:xfrm>
        </p:grpSpPr>
        <p:sp>
          <p:nvSpPr>
            <p:cNvPr id="32" name="Google Shape;32;p7"/>
            <p:cNvSpPr/>
            <p:nvPr/>
          </p:nvSpPr>
          <p:spPr>
            <a:xfrm>
              <a:off x="2085525" y="926925"/>
              <a:ext cx="483625" cy="397175"/>
            </a:xfrm>
            <a:custGeom>
              <a:rect b="b" l="l" r="r" t="t"/>
              <a:pathLst>
                <a:path extrusionOk="0" h="15887" w="19345">
                  <a:moveTo>
                    <a:pt x="1693" y="1"/>
                  </a:moveTo>
                  <a:cubicBezTo>
                    <a:pt x="756" y="1"/>
                    <a:pt x="0" y="760"/>
                    <a:pt x="0" y="1696"/>
                  </a:cubicBezTo>
                  <a:cubicBezTo>
                    <a:pt x="0" y="2630"/>
                    <a:pt x="756" y="3389"/>
                    <a:pt x="1693" y="3389"/>
                  </a:cubicBezTo>
                  <a:lnTo>
                    <a:pt x="3990" y="3389"/>
                  </a:lnTo>
                  <a:cubicBezTo>
                    <a:pt x="4924" y="3389"/>
                    <a:pt x="5683" y="4147"/>
                    <a:pt x="5683" y="5084"/>
                  </a:cubicBezTo>
                  <a:lnTo>
                    <a:pt x="5683" y="8547"/>
                  </a:lnTo>
                  <a:cubicBezTo>
                    <a:pt x="5683" y="11347"/>
                    <a:pt x="7962" y="13627"/>
                    <a:pt x="10766" y="13627"/>
                  </a:cubicBezTo>
                  <a:lnTo>
                    <a:pt x="13626" y="13627"/>
                  </a:lnTo>
                  <a:lnTo>
                    <a:pt x="13626" y="15322"/>
                  </a:lnTo>
                  <a:cubicBezTo>
                    <a:pt x="13626" y="15656"/>
                    <a:pt x="13901" y="15887"/>
                    <a:pt x="14194" y="15887"/>
                  </a:cubicBezTo>
                  <a:cubicBezTo>
                    <a:pt x="14308" y="15887"/>
                    <a:pt x="14425" y="15852"/>
                    <a:pt x="14530" y="15774"/>
                  </a:cubicBezTo>
                  <a:lnTo>
                    <a:pt x="19046" y="12386"/>
                  </a:lnTo>
                  <a:cubicBezTo>
                    <a:pt x="19345" y="12160"/>
                    <a:pt x="19345" y="11706"/>
                    <a:pt x="19046" y="11483"/>
                  </a:cubicBezTo>
                  <a:lnTo>
                    <a:pt x="14530" y="8095"/>
                  </a:lnTo>
                  <a:cubicBezTo>
                    <a:pt x="14424" y="8016"/>
                    <a:pt x="14307" y="7981"/>
                    <a:pt x="14192" y="7981"/>
                  </a:cubicBezTo>
                  <a:cubicBezTo>
                    <a:pt x="13899" y="7981"/>
                    <a:pt x="13626" y="8212"/>
                    <a:pt x="13626" y="8547"/>
                  </a:cubicBezTo>
                  <a:lnTo>
                    <a:pt x="13626" y="10239"/>
                  </a:lnTo>
                  <a:lnTo>
                    <a:pt x="10766" y="10239"/>
                  </a:lnTo>
                  <a:cubicBezTo>
                    <a:pt x="9829" y="10239"/>
                    <a:pt x="9070" y="9480"/>
                    <a:pt x="9070" y="8547"/>
                  </a:cubicBezTo>
                  <a:lnTo>
                    <a:pt x="9070" y="5084"/>
                  </a:lnTo>
                  <a:cubicBezTo>
                    <a:pt x="9070" y="2280"/>
                    <a:pt x="6791" y="1"/>
                    <a:pt x="3990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>
              <a:off x="2085450" y="1151875"/>
              <a:ext cx="143650" cy="87575"/>
            </a:xfrm>
            <a:custGeom>
              <a:rect b="b" l="l" r="r" t="t"/>
              <a:pathLst>
                <a:path extrusionOk="0" h="3503" w="5746">
                  <a:moveTo>
                    <a:pt x="4577" y="1"/>
                  </a:moveTo>
                  <a:cubicBezTo>
                    <a:pt x="4391" y="73"/>
                    <a:pt x="4192" y="112"/>
                    <a:pt x="3990" y="115"/>
                  </a:cubicBezTo>
                  <a:lnTo>
                    <a:pt x="1693" y="115"/>
                  </a:lnTo>
                  <a:cubicBezTo>
                    <a:pt x="759" y="115"/>
                    <a:pt x="0" y="871"/>
                    <a:pt x="0" y="1807"/>
                  </a:cubicBezTo>
                  <a:cubicBezTo>
                    <a:pt x="0" y="2744"/>
                    <a:pt x="759" y="3503"/>
                    <a:pt x="1693" y="3503"/>
                  </a:cubicBezTo>
                  <a:lnTo>
                    <a:pt x="1696" y="3500"/>
                  </a:lnTo>
                  <a:lnTo>
                    <a:pt x="3993" y="3500"/>
                  </a:lnTo>
                  <a:cubicBezTo>
                    <a:pt x="4589" y="3500"/>
                    <a:pt x="5183" y="3391"/>
                    <a:pt x="5746" y="3186"/>
                  </a:cubicBezTo>
                  <a:cubicBezTo>
                    <a:pt x="5065" y="2253"/>
                    <a:pt x="4662" y="1151"/>
                    <a:pt x="4577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>
              <a:off x="2274775" y="842250"/>
              <a:ext cx="294375" cy="197650"/>
            </a:xfrm>
            <a:custGeom>
              <a:rect b="b" l="l" r="r" t="t"/>
              <a:pathLst>
                <a:path extrusionOk="0" h="7906" w="11775">
                  <a:moveTo>
                    <a:pt x="6622" y="0"/>
                  </a:moveTo>
                  <a:cubicBezTo>
                    <a:pt x="6329" y="0"/>
                    <a:pt x="6056" y="231"/>
                    <a:pt x="6056" y="566"/>
                  </a:cubicBezTo>
                  <a:lnTo>
                    <a:pt x="6056" y="2259"/>
                  </a:lnTo>
                  <a:lnTo>
                    <a:pt x="3196" y="2259"/>
                  </a:lnTo>
                  <a:cubicBezTo>
                    <a:pt x="2030" y="2265"/>
                    <a:pt x="904" y="2668"/>
                    <a:pt x="1" y="3406"/>
                  </a:cubicBezTo>
                  <a:cubicBezTo>
                    <a:pt x="940" y="4068"/>
                    <a:pt x="1675" y="4978"/>
                    <a:pt x="2130" y="6032"/>
                  </a:cubicBezTo>
                  <a:cubicBezTo>
                    <a:pt x="2431" y="5785"/>
                    <a:pt x="2804" y="5649"/>
                    <a:pt x="3196" y="5646"/>
                  </a:cubicBezTo>
                  <a:lnTo>
                    <a:pt x="6056" y="5646"/>
                  </a:lnTo>
                  <a:lnTo>
                    <a:pt x="6056" y="7342"/>
                  </a:lnTo>
                  <a:cubicBezTo>
                    <a:pt x="6056" y="7679"/>
                    <a:pt x="6334" y="7906"/>
                    <a:pt x="6625" y="7906"/>
                  </a:cubicBezTo>
                  <a:cubicBezTo>
                    <a:pt x="6740" y="7906"/>
                    <a:pt x="6857" y="7871"/>
                    <a:pt x="6960" y="7793"/>
                  </a:cubicBezTo>
                  <a:lnTo>
                    <a:pt x="11476" y="4406"/>
                  </a:lnTo>
                  <a:cubicBezTo>
                    <a:pt x="11775" y="4180"/>
                    <a:pt x="11775" y="3725"/>
                    <a:pt x="11476" y="3502"/>
                  </a:cubicBezTo>
                  <a:lnTo>
                    <a:pt x="6960" y="115"/>
                  </a:lnTo>
                  <a:cubicBezTo>
                    <a:pt x="6854" y="36"/>
                    <a:pt x="6737" y="0"/>
                    <a:pt x="6622" y="0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35;p7"/>
          <p:cNvSpPr txBox="1"/>
          <p:nvPr/>
        </p:nvSpPr>
        <p:spPr>
          <a:xfrm>
            <a:off x="6445950" y="1331575"/>
            <a:ext cx="7488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fr" sz="8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S’exprimer</a:t>
            </a:r>
            <a:endParaRPr b="1" i="0" sz="8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7"/>
          <p:cNvSpPr txBox="1"/>
          <p:nvPr/>
        </p:nvSpPr>
        <p:spPr>
          <a:xfrm>
            <a:off x="6445950" y="1772255"/>
            <a:ext cx="7488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fr" sz="8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Faire un choix</a:t>
            </a:r>
            <a:endParaRPr b="1" i="0" sz="8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7"/>
          <p:cNvSpPr txBox="1"/>
          <p:nvPr/>
        </p:nvSpPr>
        <p:spPr>
          <a:xfrm>
            <a:off x="3021020" y="1884600"/>
            <a:ext cx="748800" cy="2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fr" sz="14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6 max</a:t>
            </a:r>
            <a:endParaRPr b="1" i="0" sz="14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/>
          <p:nvPr/>
        </p:nvSpPr>
        <p:spPr>
          <a:xfrm>
            <a:off x="1084500" y="9703950"/>
            <a:ext cx="60813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1" lang="fr" sz="1050" u="none" cap="none" strike="noStrike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Contenus produits par Emmaüs Connect et la Croix Rouge française en 2024 dans le cadre d'un projet soutenu par l'ANCT et l'Agefiph</a:t>
            </a:r>
            <a:endParaRPr b="0" i="1" sz="1050" u="none" cap="none" strike="noStrike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1" lang="fr" sz="1050" u="none" cap="none" strike="noStrike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Licence CC BY-NC-SA 4.0. - https://creativecommons.org/licenses/by-nc-sa/4.0/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0" y="0"/>
            <a:ext cx="766800" cy="10440000"/>
          </a:xfrm>
          <a:prstGeom prst="rect">
            <a:avLst/>
          </a:prstGeom>
          <a:solidFill>
            <a:srgbClr val="78D2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0" name="Google Shape;50;p10"/>
          <p:cNvSpPr txBox="1"/>
          <p:nvPr>
            <p:ph idx="2" type="body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7" name="Google Shape;57;p12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/>
        </p:nvSpPr>
        <p:spPr>
          <a:xfrm>
            <a:off x="1084500" y="379189"/>
            <a:ext cx="5833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fr" sz="2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Je reformule et je mémorise</a:t>
            </a:r>
            <a:endParaRPr b="1" i="0" sz="25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879600" y="14030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213A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EBEE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2454631" y="14030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213A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4029662" y="14030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213A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5604668" y="1403032"/>
            <a:ext cx="1442100" cy="1398300"/>
          </a:xfrm>
          <a:prstGeom prst="rect">
            <a:avLst/>
          </a:prstGeom>
          <a:noFill/>
          <a:ln cap="flat" cmpd="sng" w="38100">
            <a:solidFill>
              <a:srgbClr val="213A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1097852" y="2453150"/>
            <a:ext cx="1005600" cy="2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" sz="10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Synthèse</a:t>
            </a:r>
            <a:endParaRPr b="1" i="0" sz="10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2827225" y="2427800"/>
            <a:ext cx="6969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" sz="10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Collectif</a:t>
            </a:r>
            <a:endParaRPr b="1" i="0" sz="10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084500" y="4278456"/>
            <a:ext cx="6167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fr" sz="1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Objectifs : </a:t>
            </a:r>
            <a:endParaRPr b="1" i="0" sz="15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Définir ce qu’est la cybermalveillance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Identifier des bonnes pratiques pour se protéger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Produire un support de mémorisation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84500" y="3086150"/>
            <a:ext cx="61671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fr" sz="1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Description rapide : 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Plus qu'un atelier, il s’agit d’un temps d’expression et de production collective de savoirs. À ce titre, l’exercice proposé s’inspire des pratiques des ateliers de transcription FALC et participe à la mémorisation des acquis.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084500" y="5639963"/>
            <a:ext cx="60813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fr" sz="1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Matériel : 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Paper board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Feutres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084500" y="6832269"/>
            <a:ext cx="60006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fr" sz="1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Prérequis : </a:t>
            </a:r>
            <a:endParaRPr b="1" i="0" sz="15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Avoir suivi l’atelier </a:t>
            </a:r>
            <a:r>
              <a:rPr b="1" i="0" lang="fr" sz="1100" cap="none" strike="noStrike">
                <a:solidFill>
                  <a:srgbClr val="213A8E"/>
                </a:solidFill>
              </a:rPr>
              <a:t>Cyber malveillances 2 - Je connais les arnaques sur internet (trame</a:t>
            </a:r>
            <a:r>
              <a:rPr b="1" lang="fr" sz="1100">
                <a:solidFill>
                  <a:srgbClr val="213A8E"/>
                </a:solidFill>
              </a:rPr>
              <a:t>)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, idéalement l’ensemble du parcours.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084500" y="8024575"/>
            <a:ext cx="61671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fr" sz="1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Supports et contenus utilisés: </a:t>
            </a:r>
            <a:endParaRPr b="1" i="0" sz="15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fr" sz="1100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Fiche Mémo</a:t>
            </a:r>
            <a:r>
              <a:rPr b="1" lang="fr" sz="1100">
                <a:solidFill>
                  <a:srgbClr val="213A8E"/>
                </a:solidFill>
              </a:rPr>
              <a:t> </a:t>
            </a:r>
            <a:r>
              <a:rPr b="1" i="0" lang="fr" sz="1100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: Les cyber malveillances</a:t>
            </a:r>
            <a:endParaRPr b="1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4075" y="1403012"/>
            <a:ext cx="1089225" cy="1089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" name="Google Shape;91;p1"/>
          <p:cNvGrpSpPr/>
          <p:nvPr/>
        </p:nvGrpSpPr>
        <p:grpSpPr>
          <a:xfrm>
            <a:off x="4361189" y="1533074"/>
            <a:ext cx="820008" cy="878061"/>
            <a:chOff x="1674750" y="3254050"/>
            <a:chExt cx="294575" cy="295375"/>
          </a:xfrm>
        </p:grpSpPr>
        <p:sp>
          <p:nvSpPr>
            <p:cNvPr id="92" name="Google Shape;92;p1"/>
            <p:cNvSpPr/>
            <p:nvPr/>
          </p:nvSpPr>
          <p:spPr>
            <a:xfrm>
              <a:off x="1691275" y="3351700"/>
              <a:ext cx="278050" cy="197725"/>
            </a:xfrm>
            <a:custGeom>
              <a:rect b="b" l="l" r="r" t="t"/>
              <a:pathLst>
                <a:path extrusionOk="0" h="7909" w="11122">
                  <a:moveTo>
                    <a:pt x="10535" y="0"/>
                  </a:moveTo>
                  <a:cubicBezTo>
                    <a:pt x="10489" y="0"/>
                    <a:pt x="10442" y="10"/>
                    <a:pt x="10397" y="33"/>
                  </a:cubicBezTo>
                  <a:cubicBezTo>
                    <a:pt x="10208" y="64"/>
                    <a:pt x="10114" y="253"/>
                    <a:pt x="10177" y="474"/>
                  </a:cubicBezTo>
                  <a:cubicBezTo>
                    <a:pt x="10334" y="978"/>
                    <a:pt x="10429" y="1482"/>
                    <a:pt x="10429" y="1986"/>
                  </a:cubicBezTo>
                  <a:cubicBezTo>
                    <a:pt x="10429" y="4885"/>
                    <a:pt x="8066" y="7247"/>
                    <a:pt x="5199" y="7247"/>
                  </a:cubicBezTo>
                  <a:cubicBezTo>
                    <a:pt x="3561" y="7247"/>
                    <a:pt x="2017" y="6397"/>
                    <a:pt x="1072" y="5137"/>
                  </a:cubicBezTo>
                  <a:lnTo>
                    <a:pt x="1733" y="5137"/>
                  </a:lnTo>
                  <a:cubicBezTo>
                    <a:pt x="1922" y="5137"/>
                    <a:pt x="2080" y="4979"/>
                    <a:pt x="2080" y="4790"/>
                  </a:cubicBezTo>
                  <a:cubicBezTo>
                    <a:pt x="2080" y="4601"/>
                    <a:pt x="1922" y="4443"/>
                    <a:pt x="1733" y="4443"/>
                  </a:cubicBezTo>
                  <a:lnTo>
                    <a:pt x="347" y="4443"/>
                  </a:lnTo>
                  <a:cubicBezTo>
                    <a:pt x="158" y="4443"/>
                    <a:pt x="1" y="4601"/>
                    <a:pt x="1" y="4790"/>
                  </a:cubicBezTo>
                  <a:lnTo>
                    <a:pt x="1" y="6176"/>
                  </a:lnTo>
                  <a:cubicBezTo>
                    <a:pt x="1" y="6365"/>
                    <a:pt x="158" y="6523"/>
                    <a:pt x="347" y="6523"/>
                  </a:cubicBezTo>
                  <a:cubicBezTo>
                    <a:pt x="536" y="6523"/>
                    <a:pt x="694" y="6365"/>
                    <a:pt x="694" y="6176"/>
                  </a:cubicBezTo>
                  <a:lnTo>
                    <a:pt x="694" y="5767"/>
                  </a:lnTo>
                  <a:cubicBezTo>
                    <a:pt x="1796" y="7090"/>
                    <a:pt x="3466" y="7909"/>
                    <a:pt x="5199" y="7909"/>
                  </a:cubicBezTo>
                  <a:cubicBezTo>
                    <a:pt x="8412" y="7909"/>
                    <a:pt x="11122" y="5231"/>
                    <a:pt x="11122" y="1986"/>
                  </a:cubicBezTo>
                  <a:cubicBezTo>
                    <a:pt x="11122" y="1419"/>
                    <a:pt x="10996" y="820"/>
                    <a:pt x="10838" y="222"/>
                  </a:cubicBezTo>
                  <a:cubicBezTo>
                    <a:pt x="10814" y="102"/>
                    <a:pt x="10681" y="0"/>
                    <a:pt x="10535" y="0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1674750" y="3254050"/>
              <a:ext cx="277250" cy="197900"/>
            </a:xfrm>
            <a:custGeom>
              <a:rect b="b" l="l" r="r" t="t"/>
              <a:pathLst>
                <a:path extrusionOk="0" h="7916" w="11090">
                  <a:moveTo>
                    <a:pt x="5891" y="1"/>
                  </a:moveTo>
                  <a:cubicBezTo>
                    <a:pt x="2678" y="1"/>
                    <a:pt x="0" y="2679"/>
                    <a:pt x="0" y="5892"/>
                  </a:cubicBezTo>
                  <a:cubicBezTo>
                    <a:pt x="0" y="6491"/>
                    <a:pt x="126" y="7089"/>
                    <a:pt x="284" y="7656"/>
                  </a:cubicBezTo>
                  <a:cubicBezTo>
                    <a:pt x="310" y="7842"/>
                    <a:pt x="448" y="7916"/>
                    <a:pt x="604" y="7916"/>
                  </a:cubicBezTo>
                  <a:cubicBezTo>
                    <a:pt x="633" y="7916"/>
                    <a:pt x="663" y="7913"/>
                    <a:pt x="693" y="7908"/>
                  </a:cubicBezTo>
                  <a:cubicBezTo>
                    <a:pt x="882" y="7877"/>
                    <a:pt x="977" y="7656"/>
                    <a:pt x="945" y="7467"/>
                  </a:cubicBezTo>
                  <a:cubicBezTo>
                    <a:pt x="788" y="6963"/>
                    <a:pt x="662" y="6459"/>
                    <a:pt x="662" y="5892"/>
                  </a:cubicBezTo>
                  <a:cubicBezTo>
                    <a:pt x="662" y="3025"/>
                    <a:pt x="3025" y="662"/>
                    <a:pt x="5891" y="662"/>
                  </a:cubicBezTo>
                  <a:cubicBezTo>
                    <a:pt x="7561" y="662"/>
                    <a:pt x="9105" y="1481"/>
                    <a:pt x="10050" y="2742"/>
                  </a:cubicBezTo>
                  <a:lnTo>
                    <a:pt x="9357" y="2742"/>
                  </a:lnTo>
                  <a:cubicBezTo>
                    <a:pt x="9168" y="2742"/>
                    <a:pt x="9010" y="2899"/>
                    <a:pt x="9010" y="3088"/>
                  </a:cubicBezTo>
                  <a:cubicBezTo>
                    <a:pt x="9010" y="3309"/>
                    <a:pt x="9168" y="3466"/>
                    <a:pt x="9357" y="3466"/>
                  </a:cubicBezTo>
                  <a:lnTo>
                    <a:pt x="10743" y="3466"/>
                  </a:lnTo>
                  <a:cubicBezTo>
                    <a:pt x="10932" y="3466"/>
                    <a:pt x="11090" y="3309"/>
                    <a:pt x="11090" y="3088"/>
                  </a:cubicBezTo>
                  <a:lnTo>
                    <a:pt x="11090" y="1733"/>
                  </a:lnTo>
                  <a:cubicBezTo>
                    <a:pt x="11090" y="1513"/>
                    <a:pt x="10932" y="1355"/>
                    <a:pt x="10743" y="1355"/>
                  </a:cubicBezTo>
                  <a:cubicBezTo>
                    <a:pt x="10554" y="1355"/>
                    <a:pt x="10397" y="1513"/>
                    <a:pt x="10397" y="1733"/>
                  </a:cubicBezTo>
                  <a:lnTo>
                    <a:pt x="10397" y="2111"/>
                  </a:lnTo>
                  <a:cubicBezTo>
                    <a:pt x="9294" y="820"/>
                    <a:pt x="7624" y="1"/>
                    <a:pt x="5891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727500" y="3306825"/>
              <a:ext cx="189075" cy="189050"/>
            </a:xfrm>
            <a:custGeom>
              <a:rect b="b" l="l" r="r" t="t"/>
              <a:pathLst>
                <a:path extrusionOk="0" h="7562" w="7563">
                  <a:moveTo>
                    <a:pt x="3750" y="2048"/>
                  </a:moveTo>
                  <a:cubicBezTo>
                    <a:pt x="3939" y="2048"/>
                    <a:pt x="4097" y="2206"/>
                    <a:pt x="4097" y="2426"/>
                  </a:cubicBezTo>
                  <a:lnTo>
                    <a:pt x="4097" y="3435"/>
                  </a:lnTo>
                  <a:lnTo>
                    <a:pt x="4475" y="3435"/>
                  </a:lnTo>
                  <a:cubicBezTo>
                    <a:pt x="4664" y="3435"/>
                    <a:pt x="4821" y="3592"/>
                    <a:pt x="4821" y="3781"/>
                  </a:cubicBezTo>
                  <a:cubicBezTo>
                    <a:pt x="4821" y="4002"/>
                    <a:pt x="4664" y="4159"/>
                    <a:pt x="4475" y="4159"/>
                  </a:cubicBezTo>
                  <a:lnTo>
                    <a:pt x="3750" y="4159"/>
                  </a:lnTo>
                  <a:cubicBezTo>
                    <a:pt x="3561" y="4159"/>
                    <a:pt x="3403" y="4002"/>
                    <a:pt x="3403" y="3781"/>
                  </a:cubicBezTo>
                  <a:lnTo>
                    <a:pt x="3403" y="2426"/>
                  </a:lnTo>
                  <a:cubicBezTo>
                    <a:pt x="3403" y="2206"/>
                    <a:pt x="3561" y="2048"/>
                    <a:pt x="3750" y="2048"/>
                  </a:cubicBezTo>
                  <a:close/>
                  <a:moveTo>
                    <a:pt x="3435" y="0"/>
                  </a:moveTo>
                  <a:cubicBezTo>
                    <a:pt x="2647" y="95"/>
                    <a:pt x="1923" y="410"/>
                    <a:pt x="1356" y="883"/>
                  </a:cubicBezTo>
                  <a:lnTo>
                    <a:pt x="2049" y="1576"/>
                  </a:lnTo>
                  <a:cubicBezTo>
                    <a:pt x="2175" y="1702"/>
                    <a:pt x="2175" y="1954"/>
                    <a:pt x="2049" y="2048"/>
                  </a:cubicBezTo>
                  <a:cubicBezTo>
                    <a:pt x="1986" y="2111"/>
                    <a:pt x="1899" y="2143"/>
                    <a:pt x="1812" y="2143"/>
                  </a:cubicBezTo>
                  <a:cubicBezTo>
                    <a:pt x="1726" y="2143"/>
                    <a:pt x="1639" y="2111"/>
                    <a:pt x="1576" y="2048"/>
                  </a:cubicBezTo>
                  <a:lnTo>
                    <a:pt x="883" y="1355"/>
                  </a:lnTo>
                  <a:cubicBezTo>
                    <a:pt x="410" y="1922"/>
                    <a:pt x="95" y="2647"/>
                    <a:pt x="1" y="3435"/>
                  </a:cubicBezTo>
                  <a:lnTo>
                    <a:pt x="1041" y="3435"/>
                  </a:lnTo>
                  <a:cubicBezTo>
                    <a:pt x="1230" y="3435"/>
                    <a:pt x="1387" y="3592"/>
                    <a:pt x="1387" y="3781"/>
                  </a:cubicBezTo>
                  <a:cubicBezTo>
                    <a:pt x="1387" y="3970"/>
                    <a:pt x="1230" y="4128"/>
                    <a:pt x="1041" y="4128"/>
                  </a:cubicBezTo>
                  <a:lnTo>
                    <a:pt x="1" y="4128"/>
                  </a:lnTo>
                  <a:cubicBezTo>
                    <a:pt x="95" y="4915"/>
                    <a:pt x="410" y="5640"/>
                    <a:pt x="883" y="6238"/>
                  </a:cubicBezTo>
                  <a:lnTo>
                    <a:pt x="1576" y="5514"/>
                  </a:lnTo>
                  <a:cubicBezTo>
                    <a:pt x="1639" y="5451"/>
                    <a:pt x="1734" y="5419"/>
                    <a:pt x="1824" y="5419"/>
                  </a:cubicBezTo>
                  <a:cubicBezTo>
                    <a:pt x="1915" y="5419"/>
                    <a:pt x="2001" y="5451"/>
                    <a:pt x="2049" y="5514"/>
                  </a:cubicBezTo>
                  <a:cubicBezTo>
                    <a:pt x="2175" y="5640"/>
                    <a:pt x="2175" y="5860"/>
                    <a:pt x="2049" y="5986"/>
                  </a:cubicBezTo>
                  <a:lnTo>
                    <a:pt x="1356" y="6711"/>
                  </a:lnTo>
                  <a:cubicBezTo>
                    <a:pt x="1923" y="7184"/>
                    <a:pt x="2647" y="7499"/>
                    <a:pt x="3435" y="7562"/>
                  </a:cubicBezTo>
                  <a:lnTo>
                    <a:pt x="3435" y="6553"/>
                  </a:lnTo>
                  <a:cubicBezTo>
                    <a:pt x="3435" y="6333"/>
                    <a:pt x="3592" y="6175"/>
                    <a:pt x="3781" y="6175"/>
                  </a:cubicBezTo>
                  <a:cubicBezTo>
                    <a:pt x="4002" y="6175"/>
                    <a:pt x="4160" y="6333"/>
                    <a:pt x="4160" y="6553"/>
                  </a:cubicBezTo>
                  <a:lnTo>
                    <a:pt x="4160" y="7562"/>
                  </a:lnTo>
                  <a:cubicBezTo>
                    <a:pt x="4947" y="7499"/>
                    <a:pt x="5640" y="7184"/>
                    <a:pt x="6239" y="6711"/>
                  </a:cubicBezTo>
                  <a:lnTo>
                    <a:pt x="5514" y="5986"/>
                  </a:lnTo>
                  <a:cubicBezTo>
                    <a:pt x="5420" y="5860"/>
                    <a:pt x="5420" y="5640"/>
                    <a:pt x="5514" y="5514"/>
                  </a:cubicBezTo>
                  <a:cubicBezTo>
                    <a:pt x="5577" y="5451"/>
                    <a:pt x="5672" y="5419"/>
                    <a:pt x="5762" y="5419"/>
                  </a:cubicBezTo>
                  <a:cubicBezTo>
                    <a:pt x="5853" y="5419"/>
                    <a:pt x="5940" y="5451"/>
                    <a:pt x="5987" y="5514"/>
                  </a:cubicBezTo>
                  <a:lnTo>
                    <a:pt x="6711" y="6238"/>
                  </a:lnTo>
                  <a:cubicBezTo>
                    <a:pt x="7184" y="5640"/>
                    <a:pt x="7499" y="4915"/>
                    <a:pt x="7562" y="4128"/>
                  </a:cubicBezTo>
                  <a:lnTo>
                    <a:pt x="6554" y="4128"/>
                  </a:lnTo>
                  <a:cubicBezTo>
                    <a:pt x="6365" y="4128"/>
                    <a:pt x="6207" y="3970"/>
                    <a:pt x="6207" y="3781"/>
                  </a:cubicBezTo>
                  <a:cubicBezTo>
                    <a:pt x="6207" y="3592"/>
                    <a:pt x="6365" y="3435"/>
                    <a:pt x="6554" y="3435"/>
                  </a:cubicBezTo>
                  <a:lnTo>
                    <a:pt x="7562" y="3435"/>
                  </a:lnTo>
                  <a:cubicBezTo>
                    <a:pt x="7499" y="2647"/>
                    <a:pt x="7184" y="1922"/>
                    <a:pt x="6711" y="1355"/>
                  </a:cubicBezTo>
                  <a:lnTo>
                    <a:pt x="5987" y="2048"/>
                  </a:lnTo>
                  <a:cubicBezTo>
                    <a:pt x="5940" y="2111"/>
                    <a:pt x="5853" y="2143"/>
                    <a:pt x="5762" y="2143"/>
                  </a:cubicBezTo>
                  <a:cubicBezTo>
                    <a:pt x="5672" y="2143"/>
                    <a:pt x="5577" y="2111"/>
                    <a:pt x="5514" y="2048"/>
                  </a:cubicBezTo>
                  <a:cubicBezTo>
                    <a:pt x="5420" y="1922"/>
                    <a:pt x="5420" y="1702"/>
                    <a:pt x="5514" y="1576"/>
                  </a:cubicBezTo>
                  <a:lnTo>
                    <a:pt x="6239" y="883"/>
                  </a:lnTo>
                  <a:cubicBezTo>
                    <a:pt x="5640" y="410"/>
                    <a:pt x="4947" y="95"/>
                    <a:pt x="4160" y="0"/>
                  </a:cubicBezTo>
                  <a:lnTo>
                    <a:pt x="4160" y="1040"/>
                  </a:lnTo>
                  <a:cubicBezTo>
                    <a:pt x="4160" y="1229"/>
                    <a:pt x="4002" y="1387"/>
                    <a:pt x="3781" y="1387"/>
                  </a:cubicBezTo>
                  <a:cubicBezTo>
                    <a:pt x="3592" y="1387"/>
                    <a:pt x="3435" y="1229"/>
                    <a:pt x="3435" y="1040"/>
                  </a:cubicBezTo>
                  <a:lnTo>
                    <a:pt x="3435" y="0"/>
                  </a:ln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"/>
          <p:cNvSpPr txBox="1"/>
          <p:nvPr/>
        </p:nvSpPr>
        <p:spPr>
          <a:xfrm>
            <a:off x="4339738" y="2427800"/>
            <a:ext cx="10056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" sz="10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45 minutes</a:t>
            </a:r>
            <a:endParaRPr b="1" i="0" sz="10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5781128" y="1661743"/>
            <a:ext cx="368186" cy="287081"/>
          </a:xfrm>
          <a:custGeom>
            <a:rect b="b" l="l" r="r" t="t"/>
            <a:pathLst>
              <a:path extrusionOk="0" h="9925" w="12729">
                <a:moveTo>
                  <a:pt x="925" y="3644"/>
                </a:moveTo>
                <a:cubicBezTo>
                  <a:pt x="944" y="3644"/>
                  <a:pt x="963" y="3648"/>
                  <a:pt x="978" y="3655"/>
                </a:cubicBezTo>
                <a:lnTo>
                  <a:pt x="1608" y="3970"/>
                </a:lnTo>
                <a:lnTo>
                  <a:pt x="1608" y="5924"/>
                </a:lnTo>
                <a:lnTo>
                  <a:pt x="978" y="6239"/>
                </a:lnTo>
                <a:cubicBezTo>
                  <a:pt x="960" y="6256"/>
                  <a:pt x="937" y="6264"/>
                  <a:pt x="914" y="6264"/>
                </a:cubicBezTo>
                <a:cubicBezTo>
                  <a:pt x="854" y="6264"/>
                  <a:pt x="788" y="6212"/>
                  <a:pt x="788" y="6144"/>
                </a:cubicBezTo>
                <a:lnTo>
                  <a:pt x="788" y="3781"/>
                </a:lnTo>
                <a:cubicBezTo>
                  <a:pt x="788" y="3685"/>
                  <a:pt x="862" y="3644"/>
                  <a:pt x="925" y="3644"/>
                </a:cubicBezTo>
                <a:close/>
                <a:moveTo>
                  <a:pt x="4128" y="7184"/>
                </a:moveTo>
                <a:lnTo>
                  <a:pt x="6963" y="8035"/>
                </a:lnTo>
                <a:cubicBezTo>
                  <a:pt x="6648" y="8507"/>
                  <a:pt x="6176" y="8759"/>
                  <a:pt x="5640" y="8759"/>
                </a:cubicBezTo>
                <a:cubicBezTo>
                  <a:pt x="4821" y="8759"/>
                  <a:pt x="4097" y="8066"/>
                  <a:pt x="4128" y="7184"/>
                </a:cubicBezTo>
                <a:close/>
                <a:moveTo>
                  <a:pt x="11374" y="820"/>
                </a:moveTo>
                <a:cubicBezTo>
                  <a:pt x="11626" y="820"/>
                  <a:pt x="11815" y="1009"/>
                  <a:pt x="11815" y="1198"/>
                </a:cubicBezTo>
                <a:lnTo>
                  <a:pt x="11815" y="8665"/>
                </a:lnTo>
                <a:cubicBezTo>
                  <a:pt x="11815" y="8885"/>
                  <a:pt x="11626" y="9043"/>
                  <a:pt x="11374" y="9043"/>
                </a:cubicBezTo>
                <a:cubicBezTo>
                  <a:pt x="11154" y="9043"/>
                  <a:pt x="10996" y="8854"/>
                  <a:pt x="10996" y="8665"/>
                </a:cubicBezTo>
                <a:lnTo>
                  <a:pt x="10996" y="1198"/>
                </a:lnTo>
                <a:cubicBezTo>
                  <a:pt x="10996" y="977"/>
                  <a:pt x="11185" y="820"/>
                  <a:pt x="11374" y="820"/>
                </a:cubicBezTo>
                <a:close/>
                <a:moveTo>
                  <a:pt x="11437" y="1"/>
                </a:moveTo>
                <a:cubicBezTo>
                  <a:pt x="10870" y="1"/>
                  <a:pt x="10366" y="379"/>
                  <a:pt x="10240" y="883"/>
                </a:cubicBezTo>
                <a:lnTo>
                  <a:pt x="2080" y="3246"/>
                </a:lnTo>
                <a:lnTo>
                  <a:pt x="1387" y="2899"/>
                </a:lnTo>
                <a:cubicBezTo>
                  <a:pt x="1251" y="2831"/>
                  <a:pt x="1109" y="2800"/>
                  <a:pt x="970" y="2800"/>
                </a:cubicBezTo>
                <a:cubicBezTo>
                  <a:pt x="466" y="2800"/>
                  <a:pt x="1" y="3213"/>
                  <a:pt x="1" y="3781"/>
                </a:cubicBezTo>
                <a:lnTo>
                  <a:pt x="1" y="6144"/>
                </a:lnTo>
                <a:cubicBezTo>
                  <a:pt x="1" y="6687"/>
                  <a:pt x="465" y="7095"/>
                  <a:pt x="983" y="7095"/>
                </a:cubicBezTo>
                <a:cubicBezTo>
                  <a:pt x="1127" y="7095"/>
                  <a:pt x="1275" y="7063"/>
                  <a:pt x="1419" y="6995"/>
                </a:cubicBezTo>
                <a:lnTo>
                  <a:pt x="2143" y="6648"/>
                </a:lnTo>
                <a:lnTo>
                  <a:pt x="3340" y="6995"/>
                </a:lnTo>
                <a:cubicBezTo>
                  <a:pt x="3151" y="8444"/>
                  <a:pt x="4286" y="9641"/>
                  <a:pt x="5672" y="9641"/>
                </a:cubicBezTo>
                <a:cubicBezTo>
                  <a:pt x="6585" y="9641"/>
                  <a:pt x="7405" y="9074"/>
                  <a:pt x="7814" y="8287"/>
                </a:cubicBezTo>
                <a:lnTo>
                  <a:pt x="10271" y="9011"/>
                </a:lnTo>
                <a:cubicBezTo>
                  <a:pt x="10429" y="9515"/>
                  <a:pt x="10902" y="9925"/>
                  <a:pt x="11469" y="9925"/>
                </a:cubicBezTo>
                <a:cubicBezTo>
                  <a:pt x="12130" y="9925"/>
                  <a:pt x="12729" y="9358"/>
                  <a:pt x="12729" y="8696"/>
                </a:cubicBezTo>
                <a:lnTo>
                  <a:pt x="12729" y="1261"/>
                </a:lnTo>
                <a:cubicBezTo>
                  <a:pt x="12634" y="536"/>
                  <a:pt x="12099" y="1"/>
                  <a:pt x="11437" y="1"/>
                </a:cubicBezTo>
                <a:close/>
              </a:path>
            </a:pathLst>
          </a:custGeom>
          <a:solidFill>
            <a:srgbClr val="213A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217350" y="1636375"/>
            <a:ext cx="7488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fr" sz="8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S’exprimer</a:t>
            </a:r>
            <a:endParaRPr b="1" i="0" sz="8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 rot="-5400000">
            <a:off x="-1182450" y="7835575"/>
            <a:ext cx="32289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f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CYBER MALVEILLANCES 5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2766900" y="2189400"/>
            <a:ext cx="748800" cy="2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fr" sz="14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6 max</a:t>
            </a:r>
            <a:endParaRPr b="1" i="0" sz="14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6217350" y="2213325"/>
            <a:ext cx="7488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fr" sz="8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Mémoriser</a:t>
            </a:r>
            <a:endParaRPr b="1" i="0" sz="8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1"/>
          <p:cNvGrpSpPr/>
          <p:nvPr/>
        </p:nvGrpSpPr>
        <p:grpSpPr>
          <a:xfrm>
            <a:off x="5788343" y="2206501"/>
            <a:ext cx="353757" cy="351463"/>
            <a:chOff x="-22845575" y="3504075"/>
            <a:chExt cx="296950" cy="295025"/>
          </a:xfrm>
        </p:grpSpPr>
        <p:sp>
          <p:nvSpPr>
            <p:cNvPr id="102" name="Google Shape;102;p1"/>
            <p:cNvSpPr/>
            <p:nvPr/>
          </p:nvSpPr>
          <p:spPr>
            <a:xfrm>
              <a:off x="-22688825" y="3504100"/>
              <a:ext cx="140200" cy="295000"/>
            </a:xfrm>
            <a:custGeom>
              <a:rect b="b" l="l" r="r" t="t"/>
              <a:pathLst>
                <a:path extrusionOk="0" h="11800" w="5608">
                  <a:moveTo>
                    <a:pt x="1465" y="2908"/>
                  </a:moveTo>
                  <a:cubicBezTo>
                    <a:pt x="1552" y="2908"/>
                    <a:pt x="1638" y="2931"/>
                    <a:pt x="1701" y="2979"/>
                  </a:cubicBezTo>
                  <a:cubicBezTo>
                    <a:pt x="1827" y="3105"/>
                    <a:pt x="1827" y="3357"/>
                    <a:pt x="1701" y="3451"/>
                  </a:cubicBezTo>
                  <a:cubicBezTo>
                    <a:pt x="1292" y="3861"/>
                    <a:pt x="1292" y="4522"/>
                    <a:pt x="1701" y="4932"/>
                  </a:cubicBezTo>
                  <a:cubicBezTo>
                    <a:pt x="1827" y="5026"/>
                    <a:pt x="1827" y="5279"/>
                    <a:pt x="1701" y="5373"/>
                  </a:cubicBezTo>
                  <a:cubicBezTo>
                    <a:pt x="1632" y="5477"/>
                    <a:pt x="1544" y="5524"/>
                    <a:pt x="1452" y="5524"/>
                  </a:cubicBezTo>
                  <a:cubicBezTo>
                    <a:pt x="1377" y="5524"/>
                    <a:pt x="1300" y="5493"/>
                    <a:pt x="1229" y="5436"/>
                  </a:cubicBezTo>
                  <a:cubicBezTo>
                    <a:pt x="567" y="4774"/>
                    <a:pt x="567" y="3672"/>
                    <a:pt x="1229" y="2979"/>
                  </a:cubicBezTo>
                  <a:cubicBezTo>
                    <a:pt x="1292" y="2931"/>
                    <a:pt x="1378" y="2908"/>
                    <a:pt x="1465" y="2908"/>
                  </a:cubicBezTo>
                  <a:close/>
                  <a:moveTo>
                    <a:pt x="2461" y="7313"/>
                  </a:moveTo>
                  <a:cubicBezTo>
                    <a:pt x="2532" y="7313"/>
                    <a:pt x="2605" y="7318"/>
                    <a:pt x="2678" y="7326"/>
                  </a:cubicBezTo>
                  <a:cubicBezTo>
                    <a:pt x="2867" y="7358"/>
                    <a:pt x="3025" y="7515"/>
                    <a:pt x="2993" y="7704"/>
                  </a:cubicBezTo>
                  <a:cubicBezTo>
                    <a:pt x="2962" y="7925"/>
                    <a:pt x="2804" y="8019"/>
                    <a:pt x="2615" y="8019"/>
                  </a:cubicBezTo>
                  <a:cubicBezTo>
                    <a:pt x="2579" y="8016"/>
                    <a:pt x="2543" y="8014"/>
                    <a:pt x="2507" y="8014"/>
                  </a:cubicBezTo>
                  <a:cubicBezTo>
                    <a:pt x="1947" y="8014"/>
                    <a:pt x="1418" y="8467"/>
                    <a:pt x="1418" y="9059"/>
                  </a:cubicBezTo>
                  <a:cubicBezTo>
                    <a:pt x="1418" y="9248"/>
                    <a:pt x="1260" y="9406"/>
                    <a:pt x="1071" y="9406"/>
                  </a:cubicBezTo>
                  <a:cubicBezTo>
                    <a:pt x="882" y="9406"/>
                    <a:pt x="725" y="9248"/>
                    <a:pt x="725" y="9059"/>
                  </a:cubicBezTo>
                  <a:cubicBezTo>
                    <a:pt x="725" y="8091"/>
                    <a:pt x="1490" y="7313"/>
                    <a:pt x="2461" y="7313"/>
                  </a:cubicBezTo>
                  <a:close/>
                  <a:moveTo>
                    <a:pt x="1060" y="0"/>
                  </a:moveTo>
                  <a:cubicBezTo>
                    <a:pt x="689" y="0"/>
                    <a:pt x="327" y="130"/>
                    <a:pt x="0" y="364"/>
                  </a:cubicBezTo>
                  <a:lnTo>
                    <a:pt x="0" y="5247"/>
                  </a:lnTo>
                  <a:cubicBezTo>
                    <a:pt x="0" y="5814"/>
                    <a:pt x="473" y="6255"/>
                    <a:pt x="1040" y="6255"/>
                  </a:cubicBezTo>
                  <a:cubicBezTo>
                    <a:pt x="1229" y="6255"/>
                    <a:pt x="1386" y="6413"/>
                    <a:pt x="1386" y="6602"/>
                  </a:cubicBezTo>
                  <a:cubicBezTo>
                    <a:pt x="1386" y="6822"/>
                    <a:pt x="1229" y="6948"/>
                    <a:pt x="1040" y="6948"/>
                  </a:cubicBezTo>
                  <a:cubicBezTo>
                    <a:pt x="630" y="6948"/>
                    <a:pt x="284" y="6854"/>
                    <a:pt x="0" y="6602"/>
                  </a:cubicBezTo>
                  <a:lnTo>
                    <a:pt x="0" y="11453"/>
                  </a:lnTo>
                  <a:cubicBezTo>
                    <a:pt x="284" y="11705"/>
                    <a:pt x="630" y="11800"/>
                    <a:pt x="1040" y="11800"/>
                  </a:cubicBezTo>
                  <a:cubicBezTo>
                    <a:pt x="1733" y="11800"/>
                    <a:pt x="2363" y="11359"/>
                    <a:pt x="2647" y="10760"/>
                  </a:cubicBezTo>
                  <a:cubicBezTo>
                    <a:pt x="3497" y="10634"/>
                    <a:pt x="4190" y="9910"/>
                    <a:pt x="4190" y="9028"/>
                  </a:cubicBezTo>
                  <a:cubicBezTo>
                    <a:pt x="4190" y="8902"/>
                    <a:pt x="4159" y="8776"/>
                    <a:pt x="4159" y="8618"/>
                  </a:cubicBezTo>
                  <a:cubicBezTo>
                    <a:pt x="4505" y="8555"/>
                    <a:pt x="4820" y="8397"/>
                    <a:pt x="5104" y="8145"/>
                  </a:cubicBezTo>
                  <a:cubicBezTo>
                    <a:pt x="5419" y="7830"/>
                    <a:pt x="5608" y="7389"/>
                    <a:pt x="5608" y="6917"/>
                  </a:cubicBezTo>
                  <a:cubicBezTo>
                    <a:pt x="5608" y="6539"/>
                    <a:pt x="5482" y="6192"/>
                    <a:pt x="5261" y="5909"/>
                  </a:cubicBezTo>
                  <a:cubicBezTo>
                    <a:pt x="5482" y="5594"/>
                    <a:pt x="5608" y="5247"/>
                    <a:pt x="5608" y="4869"/>
                  </a:cubicBezTo>
                  <a:cubicBezTo>
                    <a:pt x="5608" y="4396"/>
                    <a:pt x="5387" y="3987"/>
                    <a:pt x="5072" y="3672"/>
                  </a:cubicBezTo>
                  <a:cubicBezTo>
                    <a:pt x="4852" y="3420"/>
                    <a:pt x="4505" y="3262"/>
                    <a:pt x="4127" y="3199"/>
                  </a:cubicBezTo>
                  <a:cubicBezTo>
                    <a:pt x="4253" y="2632"/>
                    <a:pt x="4096" y="2002"/>
                    <a:pt x="3655" y="1561"/>
                  </a:cubicBezTo>
                  <a:cubicBezTo>
                    <a:pt x="3403" y="1309"/>
                    <a:pt x="3025" y="1120"/>
                    <a:pt x="2647" y="1088"/>
                  </a:cubicBezTo>
                  <a:cubicBezTo>
                    <a:pt x="2394" y="584"/>
                    <a:pt x="1985" y="143"/>
                    <a:pt x="1449" y="49"/>
                  </a:cubicBezTo>
                  <a:cubicBezTo>
                    <a:pt x="1319" y="16"/>
                    <a:pt x="1189" y="0"/>
                    <a:pt x="1060" y="0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-22845575" y="3504075"/>
              <a:ext cx="139425" cy="294250"/>
            </a:xfrm>
            <a:custGeom>
              <a:rect b="b" l="l" r="r" t="t"/>
              <a:pathLst>
                <a:path extrusionOk="0" h="11770" w="5577">
                  <a:moveTo>
                    <a:pt x="4187" y="2948"/>
                  </a:moveTo>
                  <a:cubicBezTo>
                    <a:pt x="4277" y="2948"/>
                    <a:pt x="4364" y="2980"/>
                    <a:pt x="4411" y="3043"/>
                  </a:cubicBezTo>
                  <a:cubicBezTo>
                    <a:pt x="5104" y="3673"/>
                    <a:pt x="5104" y="4775"/>
                    <a:pt x="4411" y="5437"/>
                  </a:cubicBezTo>
                  <a:cubicBezTo>
                    <a:pt x="4364" y="5500"/>
                    <a:pt x="4277" y="5532"/>
                    <a:pt x="4187" y="5532"/>
                  </a:cubicBezTo>
                  <a:cubicBezTo>
                    <a:pt x="4096" y="5532"/>
                    <a:pt x="4002" y="5500"/>
                    <a:pt x="3939" y="5437"/>
                  </a:cubicBezTo>
                  <a:cubicBezTo>
                    <a:pt x="3844" y="5311"/>
                    <a:pt x="3844" y="5090"/>
                    <a:pt x="3939" y="4964"/>
                  </a:cubicBezTo>
                  <a:cubicBezTo>
                    <a:pt x="4348" y="4555"/>
                    <a:pt x="4348" y="3893"/>
                    <a:pt x="3939" y="3515"/>
                  </a:cubicBezTo>
                  <a:cubicBezTo>
                    <a:pt x="3844" y="3389"/>
                    <a:pt x="3844" y="3137"/>
                    <a:pt x="3939" y="3043"/>
                  </a:cubicBezTo>
                  <a:cubicBezTo>
                    <a:pt x="4002" y="2980"/>
                    <a:pt x="4096" y="2948"/>
                    <a:pt x="4187" y="2948"/>
                  </a:cubicBezTo>
                  <a:close/>
                  <a:moveTo>
                    <a:pt x="3148" y="7314"/>
                  </a:moveTo>
                  <a:cubicBezTo>
                    <a:pt x="4123" y="7314"/>
                    <a:pt x="4915" y="8092"/>
                    <a:pt x="4915" y="9060"/>
                  </a:cubicBezTo>
                  <a:cubicBezTo>
                    <a:pt x="4915" y="9249"/>
                    <a:pt x="4726" y="9407"/>
                    <a:pt x="4537" y="9407"/>
                  </a:cubicBezTo>
                  <a:cubicBezTo>
                    <a:pt x="4348" y="9407"/>
                    <a:pt x="4191" y="9249"/>
                    <a:pt x="4191" y="9060"/>
                  </a:cubicBezTo>
                  <a:cubicBezTo>
                    <a:pt x="4191" y="8468"/>
                    <a:pt x="3662" y="8015"/>
                    <a:pt x="3101" y="8015"/>
                  </a:cubicBezTo>
                  <a:cubicBezTo>
                    <a:pt x="3066" y="8015"/>
                    <a:pt x="3030" y="8017"/>
                    <a:pt x="2994" y="8020"/>
                  </a:cubicBezTo>
                  <a:cubicBezTo>
                    <a:pt x="2968" y="8029"/>
                    <a:pt x="2944" y="8033"/>
                    <a:pt x="2920" y="8033"/>
                  </a:cubicBezTo>
                  <a:cubicBezTo>
                    <a:pt x="2765" y="8033"/>
                    <a:pt x="2643" y="7869"/>
                    <a:pt x="2616" y="7705"/>
                  </a:cubicBezTo>
                  <a:cubicBezTo>
                    <a:pt x="2584" y="7516"/>
                    <a:pt x="2742" y="7359"/>
                    <a:pt x="2931" y="7327"/>
                  </a:cubicBezTo>
                  <a:cubicBezTo>
                    <a:pt x="3004" y="7319"/>
                    <a:pt x="3077" y="7314"/>
                    <a:pt x="3148" y="7314"/>
                  </a:cubicBezTo>
                  <a:close/>
                  <a:moveTo>
                    <a:pt x="4581" y="0"/>
                  </a:moveTo>
                  <a:cubicBezTo>
                    <a:pt x="4444" y="0"/>
                    <a:pt x="4303" y="16"/>
                    <a:pt x="4159" y="50"/>
                  </a:cubicBezTo>
                  <a:cubicBezTo>
                    <a:pt x="3592" y="144"/>
                    <a:pt x="3214" y="585"/>
                    <a:pt x="2962" y="1089"/>
                  </a:cubicBezTo>
                  <a:cubicBezTo>
                    <a:pt x="2584" y="1152"/>
                    <a:pt x="2206" y="1310"/>
                    <a:pt x="1954" y="1562"/>
                  </a:cubicBezTo>
                  <a:cubicBezTo>
                    <a:pt x="1513" y="2003"/>
                    <a:pt x="1355" y="2633"/>
                    <a:pt x="1481" y="3200"/>
                  </a:cubicBezTo>
                  <a:cubicBezTo>
                    <a:pt x="1135" y="3232"/>
                    <a:pt x="820" y="3389"/>
                    <a:pt x="536" y="3673"/>
                  </a:cubicBezTo>
                  <a:cubicBezTo>
                    <a:pt x="221" y="3988"/>
                    <a:pt x="1" y="4397"/>
                    <a:pt x="1" y="4870"/>
                  </a:cubicBezTo>
                  <a:cubicBezTo>
                    <a:pt x="1" y="5280"/>
                    <a:pt x="127" y="5626"/>
                    <a:pt x="379" y="5910"/>
                  </a:cubicBezTo>
                  <a:cubicBezTo>
                    <a:pt x="127" y="6225"/>
                    <a:pt x="1" y="6571"/>
                    <a:pt x="1" y="6918"/>
                  </a:cubicBezTo>
                  <a:cubicBezTo>
                    <a:pt x="1" y="7390"/>
                    <a:pt x="221" y="7831"/>
                    <a:pt x="536" y="8146"/>
                  </a:cubicBezTo>
                  <a:cubicBezTo>
                    <a:pt x="788" y="8430"/>
                    <a:pt x="1135" y="8588"/>
                    <a:pt x="1481" y="8619"/>
                  </a:cubicBezTo>
                  <a:cubicBezTo>
                    <a:pt x="1229" y="9690"/>
                    <a:pt x="1985" y="10604"/>
                    <a:pt x="2931" y="10698"/>
                  </a:cubicBezTo>
                  <a:cubicBezTo>
                    <a:pt x="3214" y="11328"/>
                    <a:pt x="3781" y="11769"/>
                    <a:pt x="4537" y="11769"/>
                  </a:cubicBezTo>
                  <a:cubicBezTo>
                    <a:pt x="4947" y="11769"/>
                    <a:pt x="5293" y="11612"/>
                    <a:pt x="5577" y="11423"/>
                  </a:cubicBezTo>
                  <a:lnTo>
                    <a:pt x="5577" y="6571"/>
                  </a:lnTo>
                  <a:cubicBezTo>
                    <a:pt x="5293" y="6823"/>
                    <a:pt x="4947" y="6918"/>
                    <a:pt x="4537" y="6918"/>
                  </a:cubicBezTo>
                  <a:cubicBezTo>
                    <a:pt x="4348" y="6918"/>
                    <a:pt x="4191" y="6760"/>
                    <a:pt x="4191" y="6571"/>
                  </a:cubicBezTo>
                  <a:cubicBezTo>
                    <a:pt x="4191" y="6382"/>
                    <a:pt x="4348" y="6225"/>
                    <a:pt x="4537" y="6225"/>
                  </a:cubicBezTo>
                  <a:cubicBezTo>
                    <a:pt x="5136" y="6225"/>
                    <a:pt x="5577" y="5752"/>
                    <a:pt x="5577" y="5185"/>
                  </a:cubicBezTo>
                  <a:lnTo>
                    <a:pt x="5577" y="302"/>
                  </a:lnTo>
                  <a:cubicBezTo>
                    <a:pt x="5300" y="117"/>
                    <a:pt x="4956" y="0"/>
                    <a:pt x="4581" y="0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104;p1"/>
          <p:cNvGrpSpPr/>
          <p:nvPr/>
        </p:nvGrpSpPr>
        <p:grpSpPr>
          <a:xfrm>
            <a:off x="1163230" y="1570529"/>
            <a:ext cx="820014" cy="754193"/>
            <a:chOff x="-37804925" y="3953450"/>
            <a:chExt cx="315075" cy="318225"/>
          </a:xfrm>
        </p:grpSpPr>
        <p:sp>
          <p:nvSpPr>
            <p:cNvPr id="105" name="Google Shape;105;p1"/>
            <p:cNvSpPr/>
            <p:nvPr/>
          </p:nvSpPr>
          <p:spPr>
            <a:xfrm>
              <a:off x="-37614300" y="3955025"/>
              <a:ext cx="124450" cy="186200"/>
            </a:xfrm>
            <a:custGeom>
              <a:rect b="b" l="l" r="r" t="t"/>
              <a:pathLst>
                <a:path extrusionOk="0" h="7448" w="4978">
                  <a:moveTo>
                    <a:pt x="2489" y="820"/>
                  </a:moveTo>
                  <a:cubicBezTo>
                    <a:pt x="3403" y="820"/>
                    <a:pt x="4127" y="1576"/>
                    <a:pt x="4127" y="2490"/>
                  </a:cubicBezTo>
                  <a:cubicBezTo>
                    <a:pt x="4127" y="3372"/>
                    <a:pt x="3403" y="4128"/>
                    <a:pt x="2489" y="4128"/>
                  </a:cubicBezTo>
                  <a:cubicBezTo>
                    <a:pt x="1575" y="4128"/>
                    <a:pt x="819" y="3372"/>
                    <a:pt x="819" y="2490"/>
                  </a:cubicBezTo>
                  <a:cubicBezTo>
                    <a:pt x="819" y="1576"/>
                    <a:pt x="1575" y="820"/>
                    <a:pt x="2489" y="820"/>
                  </a:cubicBezTo>
                  <a:close/>
                  <a:moveTo>
                    <a:pt x="2489" y="1"/>
                  </a:moveTo>
                  <a:cubicBezTo>
                    <a:pt x="1103" y="1"/>
                    <a:pt x="0" y="1104"/>
                    <a:pt x="0" y="2490"/>
                  </a:cubicBezTo>
                  <a:cubicBezTo>
                    <a:pt x="0" y="3214"/>
                    <a:pt x="315" y="3845"/>
                    <a:pt x="819" y="4317"/>
                  </a:cubicBezTo>
                  <a:lnTo>
                    <a:pt x="819" y="7058"/>
                  </a:lnTo>
                  <a:cubicBezTo>
                    <a:pt x="819" y="7287"/>
                    <a:pt x="1012" y="7448"/>
                    <a:pt x="1225" y="7448"/>
                  </a:cubicBezTo>
                  <a:cubicBezTo>
                    <a:pt x="1334" y="7448"/>
                    <a:pt x="1448" y="7406"/>
                    <a:pt x="1544" y="7310"/>
                  </a:cubicBezTo>
                  <a:lnTo>
                    <a:pt x="2489" y="6365"/>
                  </a:lnTo>
                  <a:lnTo>
                    <a:pt x="3434" y="7310"/>
                  </a:lnTo>
                  <a:cubicBezTo>
                    <a:pt x="3530" y="7406"/>
                    <a:pt x="3640" y="7448"/>
                    <a:pt x="3744" y="7448"/>
                  </a:cubicBezTo>
                  <a:cubicBezTo>
                    <a:pt x="3948" y="7448"/>
                    <a:pt x="4127" y="7287"/>
                    <a:pt x="4127" y="7058"/>
                  </a:cubicBezTo>
                  <a:lnTo>
                    <a:pt x="4127" y="4317"/>
                  </a:lnTo>
                  <a:cubicBezTo>
                    <a:pt x="4663" y="3845"/>
                    <a:pt x="4978" y="3214"/>
                    <a:pt x="4978" y="2490"/>
                  </a:cubicBezTo>
                  <a:cubicBezTo>
                    <a:pt x="4978" y="1104"/>
                    <a:pt x="3875" y="1"/>
                    <a:pt x="2489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-37761600" y="4230700"/>
              <a:ext cx="270175" cy="40975"/>
            </a:xfrm>
            <a:custGeom>
              <a:rect b="b" l="l" r="r" t="t"/>
              <a:pathLst>
                <a:path extrusionOk="0" h="1639" w="10807">
                  <a:moveTo>
                    <a:pt x="1450" y="1"/>
                  </a:moveTo>
                  <a:cubicBezTo>
                    <a:pt x="1292" y="788"/>
                    <a:pt x="662" y="1387"/>
                    <a:pt x="1" y="1639"/>
                  </a:cubicBezTo>
                  <a:lnTo>
                    <a:pt x="8822" y="1639"/>
                  </a:lnTo>
                  <a:cubicBezTo>
                    <a:pt x="9799" y="1639"/>
                    <a:pt x="10649" y="946"/>
                    <a:pt x="10807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-37804925" y="3953450"/>
              <a:ext cx="274125" cy="295675"/>
            </a:xfrm>
            <a:custGeom>
              <a:rect b="b" l="l" r="r" t="t"/>
              <a:pathLst>
                <a:path extrusionOk="0" h="11827" w="10965">
                  <a:moveTo>
                    <a:pt x="379" y="1"/>
                  </a:moveTo>
                  <a:cubicBezTo>
                    <a:pt x="158" y="1"/>
                    <a:pt x="1" y="221"/>
                    <a:pt x="1" y="411"/>
                  </a:cubicBezTo>
                  <a:lnTo>
                    <a:pt x="1" y="10618"/>
                  </a:lnTo>
                  <a:cubicBezTo>
                    <a:pt x="1" y="11280"/>
                    <a:pt x="537" y="11815"/>
                    <a:pt x="1198" y="11815"/>
                  </a:cubicBezTo>
                  <a:cubicBezTo>
                    <a:pt x="1247" y="11823"/>
                    <a:pt x="1295" y="11826"/>
                    <a:pt x="1342" y="11826"/>
                  </a:cubicBezTo>
                  <a:cubicBezTo>
                    <a:pt x="1912" y="11826"/>
                    <a:pt x="2395" y="11318"/>
                    <a:pt x="2395" y="10650"/>
                  </a:cubicBezTo>
                  <a:cubicBezTo>
                    <a:pt x="2395" y="10398"/>
                    <a:pt x="2584" y="10272"/>
                    <a:pt x="2836" y="10272"/>
                  </a:cubicBezTo>
                  <a:lnTo>
                    <a:pt x="10965" y="10272"/>
                  </a:lnTo>
                  <a:lnTo>
                    <a:pt x="10965" y="8255"/>
                  </a:lnTo>
                  <a:cubicBezTo>
                    <a:pt x="10807" y="8161"/>
                    <a:pt x="10650" y="8098"/>
                    <a:pt x="10492" y="7972"/>
                  </a:cubicBezTo>
                  <a:lnTo>
                    <a:pt x="10146" y="7625"/>
                  </a:lnTo>
                  <a:lnTo>
                    <a:pt x="9799" y="7972"/>
                  </a:lnTo>
                  <a:cubicBezTo>
                    <a:pt x="9547" y="8224"/>
                    <a:pt x="9232" y="8318"/>
                    <a:pt x="8917" y="8318"/>
                  </a:cubicBezTo>
                  <a:cubicBezTo>
                    <a:pt x="8255" y="8318"/>
                    <a:pt x="7720" y="7783"/>
                    <a:pt x="7720" y="7058"/>
                  </a:cubicBezTo>
                  <a:lnTo>
                    <a:pt x="7720" y="4664"/>
                  </a:lnTo>
                  <a:cubicBezTo>
                    <a:pt x="7184" y="4065"/>
                    <a:pt x="6869" y="3309"/>
                    <a:pt x="6869" y="2490"/>
                  </a:cubicBezTo>
                  <a:cubicBezTo>
                    <a:pt x="6869" y="1513"/>
                    <a:pt x="7310" y="600"/>
                    <a:pt x="8035" y="1"/>
                  </a:cubicBezTo>
                  <a:close/>
                </a:path>
              </a:pathLst>
            </a:custGeom>
            <a:solidFill>
              <a:srgbClr val="213A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08" name="Google Shape;10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23076" y="8580575"/>
            <a:ext cx="265975" cy="2659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9" name="Google Shape;109;p1"/>
          <p:cNvGrpSpPr/>
          <p:nvPr/>
        </p:nvGrpSpPr>
        <p:grpSpPr>
          <a:xfrm>
            <a:off x="232480" y="526642"/>
            <a:ext cx="399038" cy="372165"/>
            <a:chOff x="-38542250" y="3220175"/>
            <a:chExt cx="341525" cy="318525"/>
          </a:xfrm>
        </p:grpSpPr>
        <p:sp>
          <p:nvSpPr>
            <p:cNvPr id="110" name="Google Shape;110;p1"/>
            <p:cNvSpPr/>
            <p:nvPr/>
          </p:nvSpPr>
          <p:spPr>
            <a:xfrm>
              <a:off x="-38542250" y="3440725"/>
              <a:ext cx="101750" cy="97975"/>
            </a:xfrm>
            <a:custGeom>
              <a:rect b="b" l="l" r="r" t="t"/>
              <a:pathLst>
                <a:path extrusionOk="0" h="3919" w="4070">
                  <a:moveTo>
                    <a:pt x="1455" y="0"/>
                  </a:moveTo>
                  <a:lnTo>
                    <a:pt x="1013" y="2489"/>
                  </a:lnTo>
                  <a:lnTo>
                    <a:pt x="289" y="3214"/>
                  </a:lnTo>
                  <a:cubicBezTo>
                    <a:pt x="1" y="3502"/>
                    <a:pt x="280" y="3919"/>
                    <a:pt x="597" y="3919"/>
                  </a:cubicBezTo>
                  <a:cubicBezTo>
                    <a:pt x="695" y="3919"/>
                    <a:pt x="798" y="3878"/>
                    <a:pt x="887" y="3781"/>
                  </a:cubicBezTo>
                  <a:lnTo>
                    <a:pt x="1612" y="3088"/>
                  </a:lnTo>
                  <a:lnTo>
                    <a:pt x="4069" y="2647"/>
                  </a:lnTo>
                  <a:lnTo>
                    <a:pt x="1455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-38494875" y="3354075"/>
              <a:ext cx="141800" cy="141025"/>
            </a:xfrm>
            <a:custGeom>
              <a:rect b="b" l="l" r="r" t="t"/>
              <a:pathLst>
                <a:path extrusionOk="0" h="5641" w="5672">
                  <a:moveTo>
                    <a:pt x="2742" y="1"/>
                  </a:moveTo>
                  <a:lnTo>
                    <a:pt x="1" y="2710"/>
                  </a:lnTo>
                  <a:lnTo>
                    <a:pt x="2931" y="5640"/>
                  </a:lnTo>
                  <a:lnTo>
                    <a:pt x="5671" y="2899"/>
                  </a:lnTo>
                  <a:lnTo>
                    <a:pt x="2742" y="1"/>
                  </a:ln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-38432050" y="3220175"/>
              <a:ext cx="231325" cy="192225"/>
            </a:xfrm>
            <a:custGeom>
              <a:rect b="b" l="l" r="r" t="t"/>
              <a:pathLst>
                <a:path extrusionOk="0" h="7689" w="9253">
                  <a:moveTo>
                    <a:pt x="3442" y="1"/>
                  </a:moveTo>
                  <a:cubicBezTo>
                    <a:pt x="3127" y="1"/>
                    <a:pt x="2812" y="127"/>
                    <a:pt x="2591" y="379"/>
                  </a:cubicBezTo>
                  <a:lnTo>
                    <a:pt x="292" y="2647"/>
                  </a:lnTo>
                  <a:cubicBezTo>
                    <a:pt x="1" y="2962"/>
                    <a:pt x="287" y="3370"/>
                    <a:pt x="607" y="3370"/>
                  </a:cubicBezTo>
                  <a:cubicBezTo>
                    <a:pt x="704" y="3370"/>
                    <a:pt x="803" y="3333"/>
                    <a:pt x="890" y="3246"/>
                  </a:cubicBezTo>
                  <a:lnTo>
                    <a:pt x="3190" y="946"/>
                  </a:lnTo>
                  <a:cubicBezTo>
                    <a:pt x="3269" y="867"/>
                    <a:pt x="3371" y="828"/>
                    <a:pt x="3474" y="828"/>
                  </a:cubicBezTo>
                  <a:cubicBezTo>
                    <a:pt x="3576" y="828"/>
                    <a:pt x="3678" y="867"/>
                    <a:pt x="3757" y="946"/>
                  </a:cubicBezTo>
                  <a:lnTo>
                    <a:pt x="4198" y="1387"/>
                  </a:lnTo>
                  <a:lnTo>
                    <a:pt x="827" y="4758"/>
                  </a:lnTo>
                  <a:lnTo>
                    <a:pt x="3726" y="7688"/>
                  </a:lnTo>
                  <a:lnTo>
                    <a:pt x="7821" y="3593"/>
                  </a:lnTo>
                  <a:cubicBezTo>
                    <a:pt x="9253" y="2161"/>
                    <a:pt x="8028" y="43"/>
                    <a:pt x="6392" y="43"/>
                  </a:cubicBezTo>
                  <a:cubicBezTo>
                    <a:pt x="5868" y="43"/>
                    <a:pt x="5301" y="261"/>
                    <a:pt x="4765" y="789"/>
                  </a:cubicBezTo>
                  <a:cubicBezTo>
                    <a:pt x="4324" y="379"/>
                    <a:pt x="4041" y="1"/>
                    <a:pt x="3442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/>
          <p:nvPr/>
        </p:nvSpPr>
        <p:spPr>
          <a:xfrm>
            <a:off x="440675" y="5185983"/>
            <a:ext cx="2169300" cy="331800"/>
          </a:xfrm>
          <a:prstGeom prst="rect">
            <a:avLst/>
          </a:prstGeom>
          <a:solidFill>
            <a:srgbClr val="213A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427327" y="380064"/>
            <a:ext cx="5833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fr" sz="2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Déroulé</a:t>
            </a:r>
            <a:endParaRPr b="1" i="0" sz="25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6699000" y="0"/>
            <a:ext cx="861000" cy="10440000"/>
          </a:xfrm>
          <a:prstGeom prst="rect">
            <a:avLst/>
          </a:prstGeom>
          <a:solidFill>
            <a:srgbClr val="213A8E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 flipH="1" rot="5400000">
            <a:off x="5357850" y="8074775"/>
            <a:ext cx="35433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f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CYBER MALVEILLANCES 5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440675" y="2332650"/>
            <a:ext cx="2169300" cy="331800"/>
          </a:xfrm>
          <a:prstGeom prst="rect">
            <a:avLst/>
          </a:prstGeom>
          <a:solidFill>
            <a:srgbClr val="213A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440675" y="1284900"/>
            <a:ext cx="2169300" cy="331800"/>
          </a:xfrm>
          <a:prstGeom prst="rect">
            <a:avLst/>
          </a:prstGeom>
          <a:solidFill>
            <a:srgbClr val="213A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430550" y="1321950"/>
            <a:ext cx="5946000" cy="52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Fira Sans"/>
              <a:buAutoNum type="arabicPeriod"/>
            </a:pPr>
            <a:r>
              <a:rPr b="1" i="0" lang="fr" sz="1100" u="none" cap="none" strike="noStrike">
                <a:solidFill>
                  <a:schemeClr val="lt1"/>
                </a:solidFill>
                <a:latin typeface="Fira Sans"/>
                <a:ea typeface="Fira Sans"/>
                <a:cs typeface="Fira Sans"/>
                <a:sym typeface="Fira Sans"/>
              </a:rPr>
              <a:t>Introduction </a:t>
            </a:r>
            <a:endParaRPr b="1" i="0" sz="1100" u="none" cap="none" strike="noStrike">
              <a:solidFill>
                <a:schemeClr val="lt1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Introduisez l'atelier en annonçant le programme aux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: Vous allez écrire ensemble un guide de bonnes pratiques pour se protéger des cyber malveillances !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rgbClr val="213A8E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Fira Sans"/>
              <a:buAutoNum type="arabicPeriod" startAt="2"/>
            </a:pPr>
            <a:r>
              <a:rPr b="1" i="0" lang="fr" sz="1100" u="none" cap="none" strike="noStrike">
                <a:solidFill>
                  <a:schemeClr val="lt1"/>
                </a:solidFill>
                <a:latin typeface="Fira Sans"/>
                <a:ea typeface="Fira Sans"/>
                <a:cs typeface="Fira Sans"/>
                <a:sym typeface="Fira Sans"/>
              </a:rPr>
              <a:t>Expression </a:t>
            </a:r>
            <a:endParaRPr b="1" i="0" sz="1100" u="none" cap="none" strike="noStrike">
              <a:solidFill>
                <a:schemeClr val="lt1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Dites à haute voix les début de phrases suivantes et demandez aux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de les compléter avec les éléments vus pendant les séances de compréhension et d’acquisition. Demandez leur aussi de donner un exemple concret : 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Sur internet il y a des arnaques comme …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Les voleurs veulent …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Je peux me protéger en me méfiant de …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Si j’ai un doute, je fais …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Notez sur le paperboard les différentes propositions. Corrigez-les le cas échéant.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Demandez ensuite à cha</a:t>
            </a:r>
            <a:r>
              <a:rPr lang="fr" sz="1100">
                <a:solidFill>
                  <a:srgbClr val="213A8E"/>
                </a:solidFill>
              </a:rPr>
              <a:t>que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quel serait le meilleur conseil qu’elle ou il ait à donner. Notez les différentes propositions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rgbClr val="213A8E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Fira Sans"/>
              <a:buAutoNum type="arabicPeriod" startAt="3"/>
            </a:pPr>
            <a:r>
              <a:rPr b="1" i="0" lang="fr" sz="1100" u="none" cap="none" strike="noStrike">
                <a:solidFill>
                  <a:schemeClr val="lt1"/>
                </a:solidFill>
                <a:latin typeface="Fira Sans"/>
                <a:ea typeface="Fira Sans"/>
                <a:cs typeface="Fira Sans"/>
                <a:sym typeface="Fira Sans"/>
              </a:rPr>
              <a:t>Compréhension </a:t>
            </a:r>
            <a:endParaRPr b="1" i="0" sz="1100" u="none" cap="none" strike="noStrike">
              <a:solidFill>
                <a:schemeClr val="lt1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Distribuez la fiche mémo et lisez là ensemble. Vérifier si les propositions faites par les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concordent, complètent ou annulent la fiche mémo.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Vérifier en même temps la compréhension de la fiche mémo.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Si ce n'est pas le cas, demandez ce qui est difficile à comprendre et proposez d'autres pistes de compréhension (autre picto, schéma, écrit, etc.)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Assurez-vous que les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repartent avec leur mémo. 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Proposez une version dématérialisée aux accompagnant</a:t>
            </a:r>
            <a:r>
              <a:rPr lang="fr" sz="1100">
                <a:solidFill>
                  <a:srgbClr val="213A8E"/>
                </a:solidFill>
              </a:rPr>
              <a:t> et accompagnant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es pour anticiper une potentielle perte. 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Mettez au propre le travail produit avec les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 lors du temps 2 (Expression) et distribuez le aussi au</a:t>
            </a:r>
            <a:r>
              <a:rPr lang="fr" sz="1100">
                <a:solidFill>
                  <a:srgbClr val="213A8E"/>
                </a:solidFill>
              </a:rPr>
              <a:t> groupe 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et aux accompagnant</a:t>
            </a:r>
            <a:r>
              <a:rPr lang="fr" sz="1100">
                <a:solidFill>
                  <a:srgbClr val="213A8E"/>
                </a:solidFill>
              </a:rPr>
              <a:t>s, accompagnantes</a:t>
            </a:r>
            <a:r>
              <a:rPr b="0" i="0" lang="fr" sz="11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8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" name="Google Shape;124;p2"/>
          <p:cNvGrpSpPr/>
          <p:nvPr/>
        </p:nvGrpSpPr>
        <p:grpSpPr>
          <a:xfrm>
            <a:off x="6861880" y="526642"/>
            <a:ext cx="399038" cy="372165"/>
            <a:chOff x="-38542250" y="3220175"/>
            <a:chExt cx="341525" cy="318525"/>
          </a:xfrm>
        </p:grpSpPr>
        <p:sp>
          <p:nvSpPr>
            <p:cNvPr id="125" name="Google Shape;125;p2"/>
            <p:cNvSpPr/>
            <p:nvPr/>
          </p:nvSpPr>
          <p:spPr>
            <a:xfrm>
              <a:off x="-38542250" y="3440725"/>
              <a:ext cx="101750" cy="97975"/>
            </a:xfrm>
            <a:custGeom>
              <a:rect b="b" l="l" r="r" t="t"/>
              <a:pathLst>
                <a:path extrusionOk="0" h="3919" w="4070">
                  <a:moveTo>
                    <a:pt x="1455" y="0"/>
                  </a:moveTo>
                  <a:lnTo>
                    <a:pt x="1013" y="2489"/>
                  </a:lnTo>
                  <a:lnTo>
                    <a:pt x="289" y="3214"/>
                  </a:lnTo>
                  <a:cubicBezTo>
                    <a:pt x="1" y="3502"/>
                    <a:pt x="280" y="3919"/>
                    <a:pt x="597" y="3919"/>
                  </a:cubicBezTo>
                  <a:cubicBezTo>
                    <a:pt x="695" y="3919"/>
                    <a:pt x="798" y="3878"/>
                    <a:pt x="887" y="3781"/>
                  </a:cubicBezTo>
                  <a:lnTo>
                    <a:pt x="1612" y="3088"/>
                  </a:lnTo>
                  <a:lnTo>
                    <a:pt x="4069" y="2647"/>
                  </a:lnTo>
                  <a:lnTo>
                    <a:pt x="1455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38494875" y="3354075"/>
              <a:ext cx="141800" cy="141025"/>
            </a:xfrm>
            <a:custGeom>
              <a:rect b="b" l="l" r="r" t="t"/>
              <a:pathLst>
                <a:path extrusionOk="0" h="5641" w="5672">
                  <a:moveTo>
                    <a:pt x="2742" y="1"/>
                  </a:moveTo>
                  <a:lnTo>
                    <a:pt x="1" y="2710"/>
                  </a:lnTo>
                  <a:lnTo>
                    <a:pt x="2931" y="5640"/>
                  </a:lnTo>
                  <a:lnTo>
                    <a:pt x="5671" y="2899"/>
                  </a:lnTo>
                  <a:lnTo>
                    <a:pt x="2742" y="1"/>
                  </a:ln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38432050" y="3220175"/>
              <a:ext cx="231325" cy="192225"/>
            </a:xfrm>
            <a:custGeom>
              <a:rect b="b" l="l" r="r" t="t"/>
              <a:pathLst>
                <a:path extrusionOk="0" h="7689" w="9253">
                  <a:moveTo>
                    <a:pt x="3442" y="1"/>
                  </a:moveTo>
                  <a:cubicBezTo>
                    <a:pt x="3127" y="1"/>
                    <a:pt x="2812" y="127"/>
                    <a:pt x="2591" y="379"/>
                  </a:cubicBezTo>
                  <a:lnTo>
                    <a:pt x="292" y="2647"/>
                  </a:lnTo>
                  <a:cubicBezTo>
                    <a:pt x="1" y="2962"/>
                    <a:pt x="287" y="3370"/>
                    <a:pt x="607" y="3370"/>
                  </a:cubicBezTo>
                  <a:cubicBezTo>
                    <a:pt x="704" y="3370"/>
                    <a:pt x="803" y="3333"/>
                    <a:pt x="890" y="3246"/>
                  </a:cubicBezTo>
                  <a:lnTo>
                    <a:pt x="3190" y="946"/>
                  </a:lnTo>
                  <a:cubicBezTo>
                    <a:pt x="3269" y="867"/>
                    <a:pt x="3371" y="828"/>
                    <a:pt x="3474" y="828"/>
                  </a:cubicBezTo>
                  <a:cubicBezTo>
                    <a:pt x="3576" y="828"/>
                    <a:pt x="3678" y="867"/>
                    <a:pt x="3757" y="946"/>
                  </a:cubicBezTo>
                  <a:lnTo>
                    <a:pt x="4198" y="1387"/>
                  </a:lnTo>
                  <a:lnTo>
                    <a:pt x="827" y="4758"/>
                  </a:lnTo>
                  <a:lnTo>
                    <a:pt x="3726" y="7688"/>
                  </a:lnTo>
                  <a:lnTo>
                    <a:pt x="7821" y="3593"/>
                  </a:lnTo>
                  <a:cubicBezTo>
                    <a:pt x="9253" y="2161"/>
                    <a:pt x="8028" y="43"/>
                    <a:pt x="6392" y="43"/>
                  </a:cubicBezTo>
                  <a:cubicBezTo>
                    <a:pt x="5868" y="43"/>
                    <a:pt x="5301" y="261"/>
                    <a:pt x="4765" y="789"/>
                  </a:cubicBezTo>
                  <a:cubicBezTo>
                    <a:pt x="4324" y="379"/>
                    <a:pt x="4041" y="1"/>
                    <a:pt x="3442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"/>
          <p:cNvSpPr txBox="1"/>
          <p:nvPr/>
        </p:nvSpPr>
        <p:spPr>
          <a:xfrm>
            <a:off x="1108202" y="379189"/>
            <a:ext cx="5833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fr" sz="2500" u="none" cap="none" strike="noStrike">
                <a:solidFill>
                  <a:srgbClr val="213A8E"/>
                </a:solidFill>
                <a:latin typeface="Arial"/>
                <a:ea typeface="Arial"/>
                <a:cs typeface="Arial"/>
                <a:sym typeface="Arial"/>
              </a:rPr>
              <a:t>Conseils</a:t>
            </a:r>
            <a:endParaRPr b="1" i="0" sz="25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3"/>
          <p:cNvSpPr txBox="1"/>
          <p:nvPr/>
        </p:nvSpPr>
        <p:spPr>
          <a:xfrm rot="-5400000">
            <a:off x="-1183950" y="7844100"/>
            <a:ext cx="32289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f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CYBER MALVEILLANCES 5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2523100" y="4454125"/>
            <a:ext cx="4784400" cy="98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Pour faire face à des potentielles problématiques liées à des troubles de l’inhibition des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équipez-vous et présentez aux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un dispositif type “bâton de parole”. Si </a:t>
            </a:r>
            <a:r>
              <a:rPr lang="fr" sz="1100">
                <a:solidFill>
                  <a:srgbClr val="213A8E"/>
                </a:solidFill>
                <a:highlight>
                  <a:srgbClr val="FFFFFF"/>
                </a:highlight>
              </a:rPr>
              <a:t>des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ont des difficultés de préhension, soyez </a:t>
            </a:r>
            <a:r>
              <a:rPr lang="fr" sz="1100">
                <a:solidFill>
                  <a:srgbClr val="213A8E"/>
                </a:solidFill>
                <a:highlight>
                  <a:srgbClr val="FFFFFF"/>
                </a:highlight>
              </a:rPr>
              <a:t>la personne</a:t>
            </a: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qui fera voyager le “bâton de parole”.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1550" y="4371163"/>
            <a:ext cx="1153225" cy="115322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3"/>
          <p:cNvSpPr txBox="1"/>
          <p:nvPr/>
        </p:nvSpPr>
        <p:spPr>
          <a:xfrm>
            <a:off x="1042950" y="1451925"/>
            <a:ext cx="58338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Les personnes en situation de handicap intellectuel savent mieux que les autres ce qu’elles comprennent. Pour cela, il est important qu’elles produisent, lisent ou entendent les textes de synthèse.</a:t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Concrètement, vous pouvez : </a:t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Faites lire le mémo par une personne en situation de handicap. Si personne ne veut, lisez le et demandez à être arrêté dès qu’un mot ne semble pas compris.</a:t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 vous posez des questions de compréhension, ne posez que des questions auxquelles les personnes peuvent simplement répondre par « oui » ou « non ».</a:t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3A8E"/>
              </a:buClr>
              <a:buSzPts val="1100"/>
              <a:buFont typeface="Arial"/>
              <a:buChar char="●"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Ne posez pas de questions comme « Est-ce que c’est facile à comprendre ? ». Posez plutôt des questions qui montreront si les personnes ont compris. Par exemple : « De quoi parle ce document ? » « Qu’avez-vous compris ? » « Que n’avez-vous pas compris ? » </a:t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13A8E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(d’après “N'écrivez pas pour nous sans nous” - UNAPEI 2009”)</a:t>
            </a:r>
            <a:endParaRPr b="0" i="0" sz="14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76150" y="5719326"/>
            <a:ext cx="1414900" cy="141492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"/>
          <p:cNvSpPr txBox="1"/>
          <p:nvPr/>
        </p:nvSpPr>
        <p:spPr>
          <a:xfrm>
            <a:off x="1271550" y="6020738"/>
            <a:ext cx="4351800" cy="81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Les fiches mémo FALC sont volontairement “brutes”, sans images, photos ou pictographie. N’hésitez pas à vous en emparer pour compléter la compréhension avec les </a:t>
            </a:r>
            <a:r>
              <a:rPr lang="fr" sz="1100">
                <a:solidFill>
                  <a:schemeClr val="dk1"/>
                </a:solidFill>
                <a:highlight>
                  <a:schemeClr val="lt1"/>
                </a:highlight>
              </a:rPr>
              <a:t>stagiaires</a:t>
            </a:r>
            <a:r>
              <a:rPr b="0" i="0" lang="fr" sz="1100" u="none" cap="none" strike="noStrike">
                <a:solidFill>
                  <a:srgbClr val="213A8E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et à les modifier le cas échéant.</a:t>
            </a:r>
            <a:endParaRPr b="0" i="0" sz="1100" u="none" cap="none" strike="noStrike">
              <a:solidFill>
                <a:srgbClr val="213A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9" name="Google Shape;139;p3"/>
          <p:cNvGrpSpPr/>
          <p:nvPr/>
        </p:nvGrpSpPr>
        <p:grpSpPr>
          <a:xfrm>
            <a:off x="232480" y="526642"/>
            <a:ext cx="399038" cy="372165"/>
            <a:chOff x="-38542250" y="3220175"/>
            <a:chExt cx="341525" cy="318525"/>
          </a:xfrm>
        </p:grpSpPr>
        <p:sp>
          <p:nvSpPr>
            <p:cNvPr id="140" name="Google Shape;140;p3"/>
            <p:cNvSpPr/>
            <p:nvPr/>
          </p:nvSpPr>
          <p:spPr>
            <a:xfrm>
              <a:off x="-38542250" y="3440725"/>
              <a:ext cx="101750" cy="97975"/>
            </a:xfrm>
            <a:custGeom>
              <a:rect b="b" l="l" r="r" t="t"/>
              <a:pathLst>
                <a:path extrusionOk="0" h="3919" w="4070">
                  <a:moveTo>
                    <a:pt x="1455" y="0"/>
                  </a:moveTo>
                  <a:lnTo>
                    <a:pt x="1013" y="2489"/>
                  </a:lnTo>
                  <a:lnTo>
                    <a:pt x="289" y="3214"/>
                  </a:lnTo>
                  <a:cubicBezTo>
                    <a:pt x="1" y="3502"/>
                    <a:pt x="280" y="3919"/>
                    <a:pt x="597" y="3919"/>
                  </a:cubicBezTo>
                  <a:cubicBezTo>
                    <a:pt x="695" y="3919"/>
                    <a:pt x="798" y="3878"/>
                    <a:pt x="887" y="3781"/>
                  </a:cubicBezTo>
                  <a:lnTo>
                    <a:pt x="1612" y="3088"/>
                  </a:lnTo>
                  <a:lnTo>
                    <a:pt x="4069" y="2647"/>
                  </a:lnTo>
                  <a:lnTo>
                    <a:pt x="1455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-38494875" y="3354075"/>
              <a:ext cx="141800" cy="141025"/>
            </a:xfrm>
            <a:custGeom>
              <a:rect b="b" l="l" r="r" t="t"/>
              <a:pathLst>
                <a:path extrusionOk="0" h="5641" w="5672">
                  <a:moveTo>
                    <a:pt x="2742" y="1"/>
                  </a:moveTo>
                  <a:lnTo>
                    <a:pt x="1" y="2710"/>
                  </a:lnTo>
                  <a:lnTo>
                    <a:pt x="2931" y="5640"/>
                  </a:lnTo>
                  <a:lnTo>
                    <a:pt x="5671" y="2899"/>
                  </a:lnTo>
                  <a:lnTo>
                    <a:pt x="2742" y="1"/>
                  </a:ln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-38432050" y="3220175"/>
              <a:ext cx="231325" cy="192225"/>
            </a:xfrm>
            <a:custGeom>
              <a:rect b="b" l="l" r="r" t="t"/>
              <a:pathLst>
                <a:path extrusionOk="0" h="7689" w="9253">
                  <a:moveTo>
                    <a:pt x="3442" y="1"/>
                  </a:moveTo>
                  <a:cubicBezTo>
                    <a:pt x="3127" y="1"/>
                    <a:pt x="2812" y="127"/>
                    <a:pt x="2591" y="379"/>
                  </a:cubicBezTo>
                  <a:lnTo>
                    <a:pt x="292" y="2647"/>
                  </a:lnTo>
                  <a:cubicBezTo>
                    <a:pt x="1" y="2962"/>
                    <a:pt x="287" y="3370"/>
                    <a:pt x="607" y="3370"/>
                  </a:cubicBezTo>
                  <a:cubicBezTo>
                    <a:pt x="704" y="3370"/>
                    <a:pt x="803" y="3333"/>
                    <a:pt x="890" y="3246"/>
                  </a:cubicBezTo>
                  <a:lnTo>
                    <a:pt x="3190" y="946"/>
                  </a:lnTo>
                  <a:cubicBezTo>
                    <a:pt x="3269" y="867"/>
                    <a:pt x="3371" y="828"/>
                    <a:pt x="3474" y="828"/>
                  </a:cubicBezTo>
                  <a:cubicBezTo>
                    <a:pt x="3576" y="828"/>
                    <a:pt x="3678" y="867"/>
                    <a:pt x="3757" y="946"/>
                  </a:cubicBezTo>
                  <a:lnTo>
                    <a:pt x="4198" y="1387"/>
                  </a:lnTo>
                  <a:lnTo>
                    <a:pt x="827" y="4758"/>
                  </a:lnTo>
                  <a:lnTo>
                    <a:pt x="3726" y="7688"/>
                  </a:lnTo>
                  <a:lnTo>
                    <a:pt x="7821" y="3593"/>
                  </a:lnTo>
                  <a:cubicBezTo>
                    <a:pt x="9253" y="2161"/>
                    <a:pt x="8028" y="43"/>
                    <a:pt x="6392" y="43"/>
                  </a:cubicBezTo>
                  <a:cubicBezTo>
                    <a:pt x="5868" y="43"/>
                    <a:pt x="5301" y="261"/>
                    <a:pt x="4765" y="789"/>
                  </a:cubicBezTo>
                  <a:cubicBezTo>
                    <a:pt x="4324" y="379"/>
                    <a:pt x="4041" y="1"/>
                    <a:pt x="3442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213A8E"/>
      </a:dk1>
      <a:lt1>
        <a:srgbClr val="FFFFFF"/>
      </a:lt1>
      <a:dk2>
        <a:srgbClr val="595959"/>
      </a:dk2>
      <a:lt2>
        <a:srgbClr val="EEEEEE"/>
      </a:lt2>
      <a:accent1>
        <a:srgbClr val="78D2AA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