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Fira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ADC1D4-2AAE-402C-B6BC-C6135A2E10A5}">
  <a:tblStyle styleId="{63ADC1D4-2AAE-402C-B6BC-C6135A2E1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FiraSans-regular.fntdata"/><Relationship Id="rId21" Type="http://schemas.openxmlformats.org/officeDocument/2006/relationships/slide" Target="slides/slide15.xml"/><Relationship Id="rId24" Type="http://schemas.openxmlformats.org/officeDocument/2006/relationships/font" Target="fonts/FiraSans-italic.fntdata"/><Relationship Id="rId23" Type="http://schemas.openxmlformats.org/officeDocument/2006/relationships/font" Target="fonts/Fira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Fira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994d90ea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994d90ea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118f25d3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118f25d3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334cd5b7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334cd5b7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11beb1d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11beb1d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334cd5b7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334cd5b7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11beb1d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11beb1d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334cd5b7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334cd5b7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334cd5b7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334cd5b7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994d90e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994d90e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994d90e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994d90e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994d90e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994d90e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334cd5b7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334cd5b7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334cd5b7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334cd5b7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118f25d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118f25d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334cd5b7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334cd5b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703476" y="4358425"/>
            <a:ext cx="139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10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E633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127635" y="184628"/>
            <a:ext cx="387681" cy="272572"/>
            <a:chOff x="3386036" y="1746339"/>
            <a:chExt cx="397907" cy="279762"/>
          </a:xfrm>
        </p:grpSpPr>
        <p:sp>
          <p:nvSpPr>
            <p:cNvPr id="17" name="Google Shape;17;p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/>
        </p:nvSpPr>
        <p:spPr>
          <a:xfrm>
            <a:off x="632900" y="4599625"/>
            <a:ext cx="638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7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pport barre latérale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SzPts val="1018"/>
              <a:buNone/>
              <a:defRPr sz="1425"/>
            </a:lvl1pPr>
            <a:lvl2pPr lvl="1">
              <a:buSzPts val="1018"/>
              <a:buNone/>
              <a:defRPr sz="1425"/>
            </a:lvl2pPr>
            <a:lvl3pPr lvl="2">
              <a:buSzPts val="1018"/>
              <a:buNone/>
              <a:defRPr sz="1425"/>
            </a:lvl3pPr>
            <a:lvl4pPr lvl="3">
              <a:buSzPts val="1018"/>
              <a:buNone/>
              <a:defRPr sz="1425"/>
            </a:lvl4pPr>
            <a:lvl5pPr lvl="4">
              <a:buSzPts val="1018"/>
              <a:buNone/>
              <a:defRPr sz="1425"/>
            </a:lvl5pPr>
            <a:lvl6pPr lvl="5">
              <a:buSzPts val="1018"/>
              <a:buNone/>
              <a:defRPr sz="1425"/>
            </a:lvl6pPr>
            <a:lvl7pPr lvl="6">
              <a:buSzPts val="1018"/>
              <a:buNone/>
              <a:defRPr sz="1425"/>
            </a:lvl7pPr>
            <a:lvl8pPr lvl="7">
              <a:buSzPts val="1018"/>
              <a:buNone/>
              <a:defRPr sz="1425"/>
            </a:lvl8pPr>
            <a:lvl9pPr lvl="8">
              <a:buSzPts val="1018"/>
              <a:buNone/>
              <a:defRPr sz="142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15</a:t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609600" y="4560900"/>
            <a:ext cx="618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8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200"/>
          </a:p>
        </p:txBody>
      </p:sp>
      <p:grpSp>
        <p:nvGrpSpPr>
          <p:cNvPr id="26" name="Google Shape;26;p5"/>
          <p:cNvGrpSpPr/>
          <p:nvPr/>
        </p:nvGrpSpPr>
        <p:grpSpPr>
          <a:xfrm>
            <a:off x="94520" y="397061"/>
            <a:ext cx="444547" cy="287082"/>
            <a:chOff x="2084325" y="363300"/>
            <a:chExt cx="484150" cy="254100"/>
          </a:xfrm>
        </p:grpSpPr>
        <p:sp>
          <p:nvSpPr>
            <p:cNvPr id="27" name="Google Shape;27;p5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cartes">
  <p:cSld name="BLANK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14</a:t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" name="Google Shape;32;p6"/>
          <p:cNvGraphicFramePr/>
          <p:nvPr/>
        </p:nvGraphicFramePr>
        <p:xfrm>
          <a:off x="1255650" y="2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{63ADC1D4-2AAE-402C-B6BC-C6135A2E10A5}</a:tableStyleId>
              </a:tblPr>
              <a:tblGrid>
                <a:gridCol w="1658175"/>
                <a:gridCol w="1658175"/>
                <a:gridCol w="1658175"/>
                <a:gridCol w="1658175"/>
              </a:tblGrid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" name="Google Shape;33;p6"/>
          <p:cNvSpPr txBox="1"/>
          <p:nvPr/>
        </p:nvSpPr>
        <p:spPr>
          <a:xfrm>
            <a:off x="609600" y="4876800"/>
            <a:ext cx="850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5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900"/>
          </a:p>
        </p:txBody>
      </p:sp>
      <p:sp>
        <p:nvSpPr>
          <p:cNvPr id="34" name="Google Shape;34;p6"/>
          <p:cNvSpPr/>
          <p:nvPr/>
        </p:nvSpPr>
        <p:spPr>
          <a:xfrm>
            <a:off x="103125" y="363300"/>
            <a:ext cx="484150" cy="254100"/>
          </a:xfrm>
          <a:custGeom>
            <a:rect b="b" l="l" r="r" t="t"/>
            <a:pathLst>
              <a:path extrusionOk="0" h="10164" w="19366">
                <a:moveTo>
                  <a:pt x="9686" y="1128"/>
                </a:moveTo>
                <a:cubicBezTo>
                  <a:pt x="10195" y="1128"/>
                  <a:pt x="10707" y="1226"/>
                  <a:pt x="11196" y="1428"/>
                </a:cubicBezTo>
                <a:cubicBezTo>
                  <a:pt x="12671" y="2042"/>
                  <a:pt x="13635" y="3482"/>
                  <a:pt x="13635" y="5081"/>
                </a:cubicBezTo>
                <a:cubicBezTo>
                  <a:pt x="13632" y="7264"/>
                  <a:pt x="11864" y="9031"/>
                  <a:pt x="9684" y="9034"/>
                </a:cubicBezTo>
                <a:cubicBezTo>
                  <a:pt x="8085" y="9034"/>
                  <a:pt x="6643" y="8071"/>
                  <a:pt x="6032" y="6592"/>
                </a:cubicBezTo>
                <a:cubicBezTo>
                  <a:pt x="5420" y="5117"/>
                  <a:pt x="5758" y="3415"/>
                  <a:pt x="6887" y="2286"/>
                </a:cubicBezTo>
                <a:cubicBezTo>
                  <a:pt x="7645" y="1530"/>
                  <a:pt x="8657" y="1128"/>
                  <a:pt x="9686" y="1128"/>
                </a:cubicBezTo>
                <a:close/>
                <a:moveTo>
                  <a:pt x="9684" y="1"/>
                </a:moveTo>
                <a:cubicBezTo>
                  <a:pt x="4502" y="1"/>
                  <a:pt x="361" y="4512"/>
                  <a:pt x="190" y="4704"/>
                </a:cubicBezTo>
                <a:cubicBezTo>
                  <a:pt x="0" y="4918"/>
                  <a:pt x="0" y="5243"/>
                  <a:pt x="190" y="5457"/>
                </a:cubicBezTo>
                <a:cubicBezTo>
                  <a:pt x="361" y="5650"/>
                  <a:pt x="4502" y="10164"/>
                  <a:pt x="9684" y="10164"/>
                </a:cubicBezTo>
                <a:cubicBezTo>
                  <a:pt x="14867" y="10164"/>
                  <a:pt x="19004" y="5650"/>
                  <a:pt x="19176" y="5457"/>
                </a:cubicBezTo>
                <a:cubicBezTo>
                  <a:pt x="19365" y="5243"/>
                  <a:pt x="19365" y="4918"/>
                  <a:pt x="19176" y="4704"/>
                </a:cubicBezTo>
                <a:cubicBezTo>
                  <a:pt x="19004" y="4512"/>
                  <a:pt x="14867" y="1"/>
                  <a:pt x="9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500550" y="54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sp>
        <p:nvSpPr>
          <p:cNvPr id="71" name="Google Shape;71;p15"/>
          <p:cNvSpPr txBox="1"/>
          <p:nvPr/>
        </p:nvSpPr>
        <p:spPr>
          <a:xfrm>
            <a:off x="1220275" y="1246500"/>
            <a:ext cx="599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13A8E"/>
                </a:solidFill>
                <a:latin typeface="Fira Sans"/>
                <a:ea typeface="Fira Sans"/>
                <a:cs typeface="Fira Sans"/>
                <a:sym typeface="Fira Sans"/>
              </a:rPr>
              <a:t>Mais est-ce que je la connais ? </a:t>
            </a:r>
            <a:endParaRPr b="1" sz="3000">
              <a:solidFill>
                <a:srgbClr val="213A8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7228150" y="4663225"/>
            <a:ext cx="1792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pic>
        <p:nvPicPr>
          <p:cNvPr id="168" name="Google Shape;168;p24" title="Screenshot_20240604-100347.png"/>
          <p:cNvPicPr preferRelativeResize="0"/>
          <p:nvPr/>
        </p:nvPicPr>
        <p:blipFill rotWithShape="1">
          <a:blip r:embed="rId3">
            <a:alphaModFix/>
          </a:blip>
          <a:srcRect b="64431" l="0" r="0" t="0"/>
          <a:stretch/>
        </p:blipFill>
        <p:spPr>
          <a:xfrm>
            <a:off x="897525" y="981950"/>
            <a:ext cx="3317375" cy="19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006" y="142999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007" y="1239969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6">
            <a:alphaModFix/>
          </a:blip>
          <a:srcRect b="2642" l="0" r="0" t="2642"/>
          <a:stretch/>
        </p:blipFill>
        <p:spPr>
          <a:xfrm>
            <a:off x="4575609" y="3510475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4575600" y="2362115"/>
            <a:ext cx="968826" cy="1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5885048" y="1475603"/>
            <a:ext cx="18765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Aya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885048" y="378641"/>
            <a:ext cx="18765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Aya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5885048" y="2650802"/>
            <a:ext cx="3161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réponds à </a:t>
            </a:r>
            <a:r>
              <a:rPr lang="fr" sz="1800">
                <a:solidFill>
                  <a:schemeClr val="dk2"/>
                </a:solidFill>
              </a:rPr>
              <a:t>Aya ?</a:t>
            </a:r>
            <a:endParaRPr baseline="-25000" sz="1800">
              <a:solidFill>
                <a:schemeClr val="dk2"/>
              </a:solidFill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885048" y="3746117"/>
            <a:ext cx="3161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J’invite Aya 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 title="Screenshot_20240604-100347.png"/>
          <p:cNvPicPr preferRelativeResize="0"/>
          <p:nvPr/>
        </p:nvPicPr>
        <p:blipFill rotWithShape="1">
          <a:blip r:embed="rId3">
            <a:alphaModFix/>
          </a:blip>
          <a:srcRect b="40508" l="0" r="0" t="0"/>
          <a:stretch/>
        </p:blipFill>
        <p:spPr>
          <a:xfrm>
            <a:off x="920625" y="995075"/>
            <a:ext cx="2780950" cy="320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606" y="142999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607" y="1239969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6">
            <a:alphaModFix/>
          </a:blip>
          <a:srcRect b="2642" l="0" r="0" t="2642"/>
          <a:stretch/>
        </p:blipFill>
        <p:spPr>
          <a:xfrm>
            <a:off x="4042209" y="3510475"/>
            <a:ext cx="968817" cy="9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4042200" y="2362115"/>
            <a:ext cx="968826" cy="1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5351648" y="1475603"/>
            <a:ext cx="18765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Aya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351648" y="378641"/>
            <a:ext cx="18765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Aya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5351648" y="2650802"/>
            <a:ext cx="3161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réponds à Aya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5351648" y="3746117"/>
            <a:ext cx="31617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J’invite Aya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04860" y="378643"/>
            <a:ext cx="462778" cy="47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04860" y="1475593"/>
            <a:ext cx="462778" cy="47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2679" y="2617461"/>
            <a:ext cx="527146" cy="54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2679" y="3712775"/>
            <a:ext cx="527146" cy="54615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6911675" y="4648775"/>
            <a:ext cx="210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 title="Screenshot_20240604-100305.png"/>
          <p:cNvPicPr preferRelativeResize="0"/>
          <p:nvPr/>
        </p:nvPicPr>
        <p:blipFill rotWithShape="1">
          <a:blip r:embed="rId3">
            <a:alphaModFix/>
          </a:blip>
          <a:srcRect b="20986" l="0" r="0" t="0"/>
          <a:stretch/>
        </p:blipFill>
        <p:spPr>
          <a:xfrm>
            <a:off x="1031525" y="305250"/>
            <a:ext cx="2177426" cy="38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056" y="219199"/>
            <a:ext cx="1005670" cy="95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057" y="1316810"/>
            <a:ext cx="1005670" cy="95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6">
            <a:alphaModFix/>
          </a:blip>
          <a:srcRect b="2639" l="0" r="0" t="-2639"/>
          <a:stretch/>
        </p:blipFill>
        <p:spPr>
          <a:xfrm>
            <a:off x="3661200" y="3535556"/>
            <a:ext cx="1005679" cy="100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3661200" y="2439613"/>
            <a:ext cx="1005679" cy="10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4791848" y="1476388"/>
            <a:ext cx="2616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Thomas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791848" y="378775"/>
            <a:ext cx="23154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Thomas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4791848" y="2652261"/>
            <a:ext cx="3901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réponds à Thomas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791848" y="3748226"/>
            <a:ext cx="4123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donne mon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numéro de téléphone à Thomas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7387225" y="4663225"/>
            <a:ext cx="163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 title="Screenshot_20240604-100305.png"/>
          <p:cNvPicPr preferRelativeResize="0"/>
          <p:nvPr/>
        </p:nvPicPr>
        <p:blipFill rotWithShape="1">
          <a:blip r:embed="rId3">
            <a:alphaModFix/>
          </a:blip>
          <a:srcRect b="20172" l="0" r="0" t="0"/>
          <a:stretch/>
        </p:blipFill>
        <p:spPr>
          <a:xfrm>
            <a:off x="1031525" y="305450"/>
            <a:ext cx="2177426" cy="386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2" y="66799"/>
            <a:ext cx="1017942" cy="96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273" y="1177741"/>
            <a:ext cx="1017942" cy="96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6">
            <a:alphaModFix/>
          </a:blip>
          <a:srcRect b="2639" l="0" r="0" t="-2639"/>
          <a:stretch/>
        </p:blipFill>
        <p:spPr>
          <a:xfrm>
            <a:off x="3813600" y="3423433"/>
            <a:ext cx="1017952" cy="101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3813600" y="2314179"/>
            <a:ext cx="1017952" cy="101656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5189451" y="1416375"/>
            <a:ext cx="2407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Thomas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5189446" y="305442"/>
            <a:ext cx="1971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Thomas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5189446" y="2606544"/>
            <a:ext cx="33219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réponds à Thomas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5189446" y="3594455"/>
            <a:ext cx="2822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donne mon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numéro de téléphone à Thomas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7337" y="305444"/>
            <a:ext cx="486244" cy="48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7337" y="1416366"/>
            <a:ext cx="486244" cy="48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53524" y="2572778"/>
            <a:ext cx="553876" cy="5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53524" y="3682043"/>
            <a:ext cx="553876" cy="55311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7032950" y="4663225"/>
            <a:ext cx="198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8" title="Screenshot_20240604-100626.png"/>
          <p:cNvPicPr preferRelativeResize="0"/>
          <p:nvPr/>
        </p:nvPicPr>
        <p:blipFill rotWithShape="1">
          <a:blip r:embed="rId3">
            <a:alphaModFix/>
          </a:blip>
          <a:srcRect b="25595" l="0" r="0" t="0"/>
          <a:stretch/>
        </p:blipFill>
        <p:spPr>
          <a:xfrm>
            <a:off x="781950" y="559150"/>
            <a:ext cx="2518375" cy="360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432" y="219199"/>
            <a:ext cx="1026376" cy="9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9434" y="1314517"/>
            <a:ext cx="1026376" cy="9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1200" y="3528629"/>
            <a:ext cx="1026385" cy="100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3661200" y="2434974"/>
            <a:ext cx="1026385" cy="100227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/>
        </p:nvSpPr>
        <p:spPr>
          <a:xfrm>
            <a:off x="5048444" y="1549808"/>
            <a:ext cx="2641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la personne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5048444" y="454498"/>
            <a:ext cx="2641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la personne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5048444" y="2723227"/>
            <a:ext cx="3349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demande le prénom de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la personne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5048444" y="3816893"/>
            <a:ext cx="3349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donne mon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adresse à la personne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7282275" y="4530900"/>
            <a:ext cx="1574400" cy="3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 title="Screenshot_20240604-100626.png"/>
          <p:cNvPicPr preferRelativeResize="0"/>
          <p:nvPr/>
        </p:nvPicPr>
        <p:blipFill rotWithShape="1">
          <a:blip r:embed="rId3">
            <a:alphaModFix/>
          </a:blip>
          <a:srcRect b="24299" l="0" r="0" t="0"/>
          <a:stretch/>
        </p:blipFill>
        <p:spPr>
          <a:xfrm>
            <a:off x="754425" y="296750"/>
            <a:ext cx="2802901" cy="410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192" y="219199"/>
            <a:ext cx="1007712" cy="94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9193" y="1311288"/>
            <a:ext cx="1007712" cy="94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2200" y="3518872"/>
            <a:ext cx="1007721" cy="99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 rotWithShape="1">
          <a:blip r:embed="rId7">
            <a:alphaModFix/>
          </a:blip>
          <a:srcRect b="2639" l="0" r="0" t="-2639"/>
          <a:stretch/>
        </p:blipFill>
        <p:spPr>
          <a:xfrm>
            <a:off x="4042200" y="2428442"/>
            <a:ext cx="1007721" cy="99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5404219" y="1545886"/>
            <a:ext cx="2593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la personne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5404219" y="453804"/>
            <a:ext cx="2593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la personne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5404219" y="2715845"/>
            <a:ext cx="3288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demande le prénom de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la personne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5404219" y="3806287"/>
            <a:ext cx="3288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donne mon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adresse à la personne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71980" y="453794"/>
            <a:ext cx="481357" cy="47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71980" y="1545864"/>
            <a:ext cx="481357" cy="47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8507" y="2682652"/>
            <a:ext cx="548310" cy="5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8507" y="3773094"/>
            <a:ext cx="548310" cy="54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>
            <p:ph idx="12" type="sldNum"/>
          </p:nvPr>
        </p:nvSpPr>
        <p:spPr>
          <a:xfrm>
            <a:off x="7177276" y="4601675"/>
            <a:ext cx="1443300" cy="36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title="Screenshot_20240604-100402.png"/>
          <p:cNvPicPr preferRelativeResize="0"/>
          <p:nvPr/>
        </p:nvPicPr>
        <p:blipFill rotWithShape="1">
          <a:blip r:embed="rId3">
            <a:alphaModFix/>
          </a:blip>
          <a:srcRect b="57026" l="0" r="0" t="0"/>
          <a:stretch/>
        </p:blipFill>
        <p:spPr>
          <a:xfrm>
            <a:off x="1679500" y="203500"/>
            <a:ext cx="5258101" cy="410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15</a:t>
            </a:r>
            <a:endParaRPr/>
          </a:p>
        </p:txBody>
      </p:sp>
      <p:grpSp>
        <p:nvGrpSpPr>
          <p:cNvPr id="78" name="Google Shape;78;p16"/>
          <p:cNvGrpSpPr/>
          <p:nvPr/>
        </p:nvGrpSpPr>
        <p:grpSpPr>
          <a:xfrm>
            <a:off x="7952238" y="446209"/>
            <a:ext cx="824978" cy="783319"/>
            <a:chOff x="2869999" y="1687279"/>
            <a:chExt cx="397887" cy="397887"/>
          </a:xfrm>
        </p:grpSpPr>
        <p:sp>
          <p:nvSpPr>
            <p:cNvPr id="79" name="Google Shape;79;p16"/>
            <p:cNvSpPr/>
            <p:nvPr/>
          </p:nvSpPr>
          <p:spPr>
            <a:xfrm>
              <a:off x="2994590" y="1833740"/>
              <a:ext cx="148657" cy="81685"/>
            </a:xfrm>
            <a:custGeom>
              <a:rect b="b" l="l" r="r" t="t"/>
              <a:pathLst>
                <a:path extrusionOk="0" h="3914" w="7123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2869999" y="1687279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Screenshot_20240604-100347.png"/>
          <p:cNvPicPr preferRelativeResize="0"/>
          <p:nvPr/>
        </p:nvPicPr>
        <p:blipFill rotWithShape="1">
          <a:blip r:embed="rId3">
            <a:alphaModFix/>
          </a:blip>
          <a:srcRect b="66618" l="0" r="0" t="0"/>
          <a:stretch/>
        </p:blipFill>
        <p:spPr>
          <a:xfrm>
            <a:off x="2013375" y="947638"/>
            <a:ext cx="5117251" cy="32482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grpSp>
        <p:nvGrpSpPr>
          <p:cNvPr id="87" name="Google Shape;87;p17"/>
          <p:cNvGrpSpPr/>
          <p:nvPr/>
        </p:nvGrpSpPr>
        <p:grpSpPr>
          <a:xfrm>
            <a:off x="7899715" y="695180"/>
            <a:ext cx="779569" cy="713515"/>
            <a:chOff x="-35123050" y="3561225"/>
            <a:chExt cx="292225" cy="291100"/>
          </a:xfrm>
        </p:grpSpPr>
        <p:sp>
          <p:nvSpPr>
            <p:cNvPr id="88" name="Google Shape;88;p17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213A8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213A8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title="Screenshot_20240604-100305.png"/>
          <p:cNvPicPr preferRelativeResize="0"/>
          <p:nvPr/>
        </p:nvPicPr>
        <p:blipFill rotWithShape="1">
          <a:blip r:embed="rId3">
            <a:alphaModFix/>
          </a:blip>
          <a:srcRect b="25939" l="0" r="0" t="3934"/>
          <a:stretch/>
        </p:blipFill>
        <p:spPr>
          <a:xfrm>
            <a:off x="3340850" y="141800"/>
            <a:ext cx="2789300" cy="44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050" y="519800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title="Screenshot_20240604-100626.png"/>
          <p:cNvPicPr preferRelativeResize="0"/>
          <p:nvPr/>
        </p:nvPicPr>
        <p:blipFill rotWithShape="1">
          <a:blip r:embed="rId3">
            <a:alphaModFix/>
          </a:blip>
          <a:srcRect b="53174" l="0" r="0" t="0"/>
          <a:stretch/>
        </p:blipFill>
        <p:spPr>
          <a:xfrm>
            <a:off x="1548300" y="124075"/>
            <a:ext cx="5300950" cy="430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grpSp>
        <p:nvGrpSpPr>
          <p:cNvPr id="103" name="Google Shape;103;p19"/>
          <p:cNvGrpSpPr/>
          <p:nvPr/>
        </p:nvGrpSpPr>
        <p:grpSpPr>
          <a:xfrm>
            <a:off x="7963644" y="669113"/>
            <a:ext cx="802165" cy="796014"/>
            <a:chOff x="2408992" y="1722875"/>
            <a:chExt cx="397761" cy="397093"/>
          </a:xfrm>
        </p:grpSpPr>
        <p:sp>
          <p:nvSpPr>
            <p:cNvPr id="104" name="Google Shape;104;p19"/>
            <p:cNvSpPr/>
            <p:nvPr/>
          </p:nvSpPr>
          <p:spPr>
            <a:xfrm>
              <a:off x="2492135" y="1827639"/>
              <a:ext cx="213667" cy="185326"/>
            </a:xfrm>
            <a:custGeom>
              <a:rect b="b" l="l" r="r" t="t"/>
              <a:pathLst>
                <a:path extrusionOk="0" h="8880" w="10238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78D2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2408992" y="1722875"/>
              <a:ext cx="397761" cy="397093"/>
            </a:xfrm>
            <a:custGeom>
              <a:rect b="b" l="l" r="r" t="t"/>
              <a:pathLst>
                <a:path extrusionOk="0" h="19027" w="19059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78D2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925" y="473850"/>
            <a:ext cx="1823350" cy="18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58426" l="6881" r="69337" t="10178"/>
          <a:stretch/>
        </p:blipFill>
        <p:spPr>
          <a:xfrm>
            <a:off x="6250049" y="2872050"/>
            <a:ext cx="1751101" cy="15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25" y="473850"/>
            <a:ext cx="3764950" cy="37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476325" y="534900"/>
            <a:ext cx="10404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dk2"/>
                </a:solidFill>
              </a:rPr>
              <a:t>?</a:t>
            </a:r>
            <a:endParaRPr b="1" sz="96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50" y="216350"/>
            <a:ext cx="1512000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2713500" y="63950"/>
            <a:ext cx="10404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dk2"/>
                </a:solidFill>
              </a:rPr>
              <a:t>?</a:t>
            </a:r>
            <a:endParaRPr b="1" sz="9600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615900" y="2571750"/>
            <a:ext cx="167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122" name="Google Shape;122;p21"/>
          <p:cNvGrpSpPr/>
          <p:nvPr/>
        </p:nvGrpSpPr>
        <p:grpSpPr>
          <a:xfrm>
            <a:off x="1863400" y="2123975"/>
            <a:ext cx="3087300" cy="2072600"/>
            <a:chOff x="3681700" y="-12250"/>
            <a:chExt cx="3087300" cy="2072600"/>
          </a:xfrm>
        </p:grpSpPr>
        <p:pic>
          <p:nvPicPr>
            <p:cNvPr id="123" name="Google Shape;123;p21" title="Screenshot_20240604-100305.png"/>
            <p:cNvPicPr preferRelativeResize="0"/>
            <p:nvPr/>
          </p:nvPicPr>
          <p:blipFill rotWithShape="1">
            <a:blip r:embed="rId4">
              <a:alphaModFix/>
            </a:blip>
            <a:srcRect b="55761" l="0" r="0" t="10208"/>
            <a:stretch/>
          </p:blipFill>
          <p:spPr>
            <a:xfrm>
              <a:off x="3688550" y="-12250"/>
              <a:ext cx="2923200" cy="207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1"/>
            <p:cNvSpPr/>
            <p:nvPr/>
          </p:nvSpPr>
          <p:spPr>
            <a:xfrm>
              <a:off x="3681700" y="65600"/>
              <a:ext cx="3087300" cy="1983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4447625" y="1236200"/>
              <a:ext cx="1459200" cy="245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21"/>
          <p:cNvGrpSpPr/>
          <p:nvPr/>
        </p:nvGrpSpPr>
        <p:grpSpPr>
          <a:xfrm>
            <a:off x="5558225" y="1728350"/>
            <a:ext cx="3087300" cy="2632500"/>
            <a:chOff x="8039125" y="1886775"/>
            <a:chExt cx="3087300" cy="2632500"/>
          </a:xfrm>
        </p:grpSpPr>
        <p:pic>
          <p:nvPicPr>
            <p:cNvPr id="127" name="Google Shape;127;p21" title="Screenshot_20240606-113838.png"/>
            <p:cNvPicPr preferRelativeResize="0"/>
            <p:nvPr/>
          </p:nvPicPr>
          <p:blipFill rotWithShape="1">
            <a:blip r:embed="rId5">
              <a:alphaModFix/>
            </a:blip>
            <a:srcRect b="51066" l="0" r="0" t="0"/>
            <a:stretch/>
          </p:blipFill>
          <p:spPr>
            <a:xfrm>
              <a:off x="8157050" y="1944600"/>
              <a:ext cx="2851450" cy="251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1"/>
            <p:cNvSpPr/>
            <p:nvPr/>
          </p:nvSpPr>
          <p:spPr>
            <a:xfrm>
              <a:off x="8039125" y="1886775"/>
              <a:ext cx="3087300" cy="26325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8504825" y="3585375"/>
              <a:ext cx="1459200" cy="245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496" y="219199"/>
            <a:ext cx="876977" cy="90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497" y="1263475"/>
            <a:ext cx="876977" cy="90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203" y="3424918"/>
            <a:ext cx="876977" cy="90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2202" y="2382224"/>
            <a:ext cx="876977" cy="90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5052150" y="1487807"/>
            <a:ext cx="21927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Brigitte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052150" y="443525"/>
            <a:ext cx="195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Brigitte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052174" y="2606550"/>
            <a:ext cx="3516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J’ajoute Brigitte comme amie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052150" y="3649250"/>
            <a:ext cx="3288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vérifie le profil de Brigitte 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  <p:pic>
        <p:nvPicPr>
          <p:cNvPr id="144" name="Google Shape;144;p22" title="Screenshot_20240604-100402.png"/>
          <p:cNvPicPr preferRelativeResize="0"/>
          <p:nvPr/>
        </p:nvPicPr>
        <p:blipFill rotWithShape="1">
          <a:blip r:embed="rId7">
            <a:alphaModFix/>
          </a:blip>
          <a:srcRect b="51811" l="0" r="0" t="0"/>
          <a:stretch/>
        </p:blipFill>
        <p:spPr>
          <a:xfrm>
            <a:off x="796700" y="572275"/>
            <a:ext cx="2496724" cy="23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 title="Screenshot_20240604-100402.png"/>
          <p:cNvPicPr preferRelativeResize="0"/>
          <p:nvPr/>
        </p:nvPicPr>
        <p:blipFill rotWithShape="1">
          <a:blip r:embed="rId3">
            <a:alphaModFix/>
          </a:blip>
          <a:srcRect b="51811" l="0" r="0" t="0"/>
          <a:stretch/>
        </p:blipFill>
        <p:spPr>
          <a:xfrm>
            <a:off x="796700" y="572275"/>
            <a:ext cx="2496724" cy="23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493" y="219199"/>
            <a:ext cx="955173" cy="8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494" y="1243476"/>
            <a:ext cx="955173" cy="8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003" y="3363525"/>
            <a:ext cx="955173" cy="8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6001" y="2340800"/>
            <a:ext cx="955173" cy="88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5257000" y="1463500"/>
            <a:ext cx="2327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bloque Brigitte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257001" y="439226"/>
            <a:ext cx="1850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J’ignore Brigitte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257001" y="2560820"/>
            <a:ext cx="3117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J’ajoute Brigitte comme amie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257001" y="3583552"/>
            <a:ext cx="3117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Je vérifie le profil de Brigitte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631" y="439227"/>
            <a:ext cx="456261" cy="44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631" y="1463487"/>
            <a:ext cx="456261" cy="44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631" y="3583553"/>
            <a:ext cx="456261" cy="44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6904" y="2529688"/>
            <a:ext cx="519722" cy="50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7708475" y="4663225"/>
            <a:ext cx="131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 sz="1425"/>
              <a:t>page </a:t>
            </a:r>
            <a:fld id="{00000000-1234-1234-1234-123412341234}" type="slidenum">
              <a:rPr lang="fr" sz="1425"/>
              <a:t>‹#›</a:t>
            </a:fld>
            <a:r>
              <a:rPr lang="fr" sz="1425"/>
              <a:t> sur 15</a:t>
            </a:r>
            <a:endParaRPr sz="142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