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Barlow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8A1F05-7602-4F48-8AC9-F99F9C453D8B}">
  <a:tblStyle styleId="{FA8A1F05-7602-4F48-8AC9-F99F9C453D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BarlowLight-bold.fntdata"/><Relationship Id="rId10" Type="http://schemas.openxmlformats.org/officeDocument/2006/relationships/slide" Target="slides/slide4.xml"/><Relationship Id="rId32" Type="http://schemas.openxmlformats.org/officeDocument/2006/relationships/font" Target="fonts/BarlowLight-regular.fntdata"/><Relationship Id="rId13" Type="http://schemas.openxmlformats.org/officeDocument/2006/relationships/slide" Target="slides/slide7.xml"/><Relationship Id="rId35" Type="http://schemas.openxmlformats.org/officeDocument/2006/relationships/font" Target="fonts/Barlow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BarlowLigh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118f25d3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118f25d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11beb1d1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11beb1d1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11beb1d1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11beb1d1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118f25d3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118f25d3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11beb1d1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11beb1d1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11beb1d1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11beb1d1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11beb1d1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e11beb1d1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11beb1d1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11beb1d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11beb1d1f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e11beb1d1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11beb1d1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11beb1d1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11beb1d1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e11beb1d1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11beb1d1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11beb1d1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11beb1d1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e11beb1d1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11beb1d1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11beb1d1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11beb1d1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e11beb1d1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11beb1d1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11beb1d1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e688918fb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e688918fb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e688918fb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e688918fb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11beb1d1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11beb1d1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118f25d3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118f25d3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11beb1d1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11beb1d1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118f25d3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118f25d3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1beb1d1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11beb1d1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11beb1d1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11beb1d1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118f25d3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118f25d3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7703476" y="4358425"/>
            <a:ext cx="1393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10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E633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127635" y="184628"/>
            <a:ext cx="387681" cy="272572"/>
            <a:chOff x="3386036" y="1746339"/>
            <a:chExt cx="397907" cy="279762"/>
          </a:xfrm>
        </p:grpSpPr>
        <p:sp>
          <p:nvSpPr>
            <p:cNvPr id="17" name="Google Shape;17;p3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3"/>
          <p:cNvSpPr txBox="1"/>
          <p:nvPr/>
        </p:nvSpPr>
        <p:spPr>
          <a:xfrm>
            <a:off x="632900" y="4599625"/>
            <a:ext cx="638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7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">
  <p:cSld name="SECTION_HEADER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pport barre latérale">
  <p:cSld name="BLANK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SzPts val="1018"/>
              <a:buNone/>
              <a:defRPr sz="1425"/>
            </a:lvl1pPr>
            <a:lvl2pPr lvl="1">
              <a:buSzPts val="1018"/>
              <a:buNone/>
              <a:defRPr sz="1425"/>
            </a:lvl2pPr>
            <a:lvl3pPr lvl="2">
              <a:buSzPts val="1018"/>
              <a:buNone/>
              <a:defRPr sz="1425"/>
            </a:lvl3pPr>
            <a:lvl4pPr lvl="3">
              <a:buSzPts val="1018"/>
              <a:buNone/>
              <a:defRPr sz="1425"/>
            </a:lvl4pPr>
            <a:lvl5pPr lvl="4">
              <a:buSzPts val="1018"/>
              <a:buNone/>
              <a:defRPr sz="1425"/>
            </a:lvl5pPr>
            <a:lvl6pPr lvl="5">
              <a:buSzPts val="1018"/>
              <a:buNone/>
              <a:defRPr sz="1425"/>
            </a:lvl6pPr>
            <a:lvl7pPr lvl="6">
              <a:buSzPts val="1018"/>
              <a:buNone/>
              <a:defRPr sz="1425"/>
            </a:lvl7pPr>
            <a:lvl8pPr lvl="7">
              <a:buSzPts val="1018"/>
              <a:buNone/>
              <a:defRPr sz="1425"/>
            </a:lvl8pPr>
            <a:lvl9pPr lvl="8">
              <a:buSzPts val="1018"/>
              <a:buNone/>
              <a:defRPr sz="142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609600" y="4560900"/>
            <a:ext cx="6185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8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1200"/>
          </a:p>
        </p:txBody>
      </p:sp>
      <p:grpSp>
        <p:nvGrpSpPr>
          <p:cNvPr id="26" name="Google Shape;26;p5"/>
          <p:cNvGrpSpPr/>
          <p:nvPr/>
        </p:nvGrpSpPr>
        <p:grpSpPr>
          <a:xfrm>
            <a:off x="154703" y="411906"/>
            <a:ext cx="354341" cy="354341"/>
            <a:chOff x="-49027775" y="3183175"/>
            <a:chExt cx="299325" cy="299325"/>
          </a:xfrm>
        </p:grpSpPr>
        <p:sp>
          <p:nvSpPr>
            <p:cNvPr id="27" name="Google Shape;27;p5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 cartes">
  <p:cSld name="BLANK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14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78D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6"/>
          <p:cNvGrpSpPr/>
          <p:nvPr/>
        </p:nvGrpSpPr>
        <p:grpSpPr>
          <a:xfrm>
            <a:off x="147179" y="202645"/>
            <a:ext cx="339253" cy="339253"/>
            <a:chOff x="5049725" y="3806450"/>
            <a:chExt cx="481825" cy="481825"/>
          </a:xfrm>
        </p:grpSpPr>
        <p:sp>
          <p:nvSpPr>
            <p:cNvPr id="35" name="Google Shape;35;p6"/>
            <p:cNvSpPr/>
            <p:nvPr/>
          </p:nvSpPr>
          <p:spPr>
            <a:xfrm>
              <a:off x="536115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519177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504972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8" name="Google Shape;38;p6"/>
          <p:cNvGraphicFramePr/>
          <p:nvPr/>
        </p:nvGraphicFramePr>
        <p:xfrm>
          <a:off x="1255650" y="21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{FA8A1F05-7602-4F48-8AC9-F99F9C453D8B}</a:tableStyleId>
              </a:tblPr>
              <a:tblGrid>
                <a:gridCol w="1658175"/>
                <a:gridCol w="1658175"/>
                <a:gridCol w="1658175"/>
                <a:gridCol w="1658175"/>
              </a:tblGrid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" name="Google Shape;39;p6"/>
          <p:cNvSpPr txBox="1"/>
          <p:nvPr/>
        </p:nvSpPr>
        <p:spPr>
          <a:xfrm>
            <a:off x="609600" y="4876800"/>
            <a:ext cx="8507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5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5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5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9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00550" y="546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9.jpg"/><Relationship Id="rId5" Type="http://schemas.openxmlformats.org/officeDocument/2006/relationships/image" Target="../media/image18.png"/><Relationship Id="rId6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26389" l="0" r="0" t="0"/>
          <a:stretch/>
        </p:blipFill>
        <p:spPr>
          <a:xfrm>
            <a:off x="3424975" y="1999"/>
            <a:ext cx="2806250" cy="45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5761" l="0" r="0" t="46585"/>
          <a:stretch/>
        </p:blipFill>
        <p:spPr>
          <a:xfrm>
            <a:off x="1516200" y="243650"/>
            <a:ext cx="4104825" cy="423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2094863" y="1250650"/>
            <a:ext cx="2947500" cy="22251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" name="Google Shape;161;p24"/>
          <p:cNvCxnSpPr>
            <a:stCxn id="160" idx="3"/>
            <a:endCxn id="162" idx="2"/>
          </p:cNvCxnSpPr>
          <p:nvPr/>
        </p:nvCxnSpPr>
        <p:spPr>
          <a:xfrm>
            <a:off x="5042363" y="2363200"/>
            <a:ext cx="11376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4"/>
          <p:cNvSpPr/>
          <p:nvPr/>
        </p:nvSpPr>
        <p:spPr>
          <a:xfrm>
            <a:off x="6179830" y="1516450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7091262" y="2334073"/>
            <a:ext cx="390300" cy="360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200" y="184307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5319" l="0" r="0" t="46585"/>
          <a:stretch/>
        </p:blipFill>
        <p:spPr>
          <a:xfrm>
            <a:off x="918650" y="195850"/>
            <a:ext cx="4104825" cy="427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/>
          <p:nvPr/>
        </p:nvSpPr>
        <p:spPr>
          <a:xfrm>
            <a:off x="1480625" y="1779550"/>
            <a:ext cx="2947500" cy="587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25"/>
          <p:cNvCxnSpPr>
            <a:stCxn id="171" idx="3"/>
            <a:endCxn id="173" idx="2"/>
          </p:cNvCxnSpPr>
          <p:nvPr/>
        </p:nvCxnSpPr>
        <p:spPr>
          <a:xfrm flipH="1" rot="10800000">
            <a:off x="4428125" y="1860700"/>
            <a:ext cx="3325800" cy="212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5"/>
          <p:cNvSpPr/>
          <p:nvPr/>
        </p:nvSpPr>
        <p:spPr>
          <a:xfrm>
            <a:off x="7754060" y="1273100"/>
            <a:ext cx="1212300" cy="1175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8358258" y="1840589"/>
            <a:ext cx="258900" cy="250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492" y="1499801"/>
            <a:ext cx="689592" cy="72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>
            <a:off x="6282832" y="310200"/>
            <a:ext cx="1212300" cy="1175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4306" y="536900"/>
            <a:ext cx="689592" cy="72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/>
          <p:nvPr/>
        </p:nvSpPr>
        <p:spPr>
          <a:xfrm>
            <a:off x="6282814" y="2448508"/>
            <a:ext cx="1212300" cy="1175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4289" y="2675210"/>
            <a:ext cx="689592" cy="72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/>
          <p:nvPr/>
        </p:nvSpPr>
        <p:spPr>
          <a:xfrm>
            <a:off x="7754148" y="3397229"/>
            <a:ext cx="1212300" cy="1175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2865" y="3568691"/>
            <a:ext cx="795095" cy="832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5"/>
          <p:cNvCxnSpPr>
            <a:endCxn id="178" idx="2"/>
          </p:cNvCxnSpPr>
          <p:nvPr/>
        </p:nvCxnSpPr>
        <p:spPr>
          <a:xfrm>
            <a:off x="4442614" y="2146408"/>
            <a:ext cx="1840200" cy="889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5"/>
          <p:cNvSpPr/>
          <p:nvPr/>
        </p:nvSpPr>
        <p:spPr>
          <a:xfrm>
            <a:off x="1480625" y="617175"/>
            <a:ext cx="2947500" cy="587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" name="Google Shape;184;p25"/>
          <p:cNvCxnSpPr>
            <a:endCxn id="176" idx="2"/>
          </p:cNvCxnSpPr>
          <p:nvPr/>
        </p:nvCxnSpPr>
        <p:spPr>
          <a:xfrm flipH="1" rot="10800000">
            <a:off x="4427932" y="897900"/>
            <a:ext cx="1854900" cy="135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25"/>
          <p:cNvSpPr/>
          <p:nvPr/>
        </p:nvSpPr>
        <p:spPr>
          <a:xfrm>
            <a:off x="1480625" y="2941925"/>
            <a:ext cx="2947500" cy="587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6" name="Google Shape;186;p25"/>
          <p:cNvCxnSpPr>
            <a:endCxn id="180" idx="2"/>
          </p:cNvCxnSpPr>
          <p:nvPr/>
        </p:nvCxnSpPr>
        <p:spPr>
          <a:xfrm>
            <a:off x="4442448" y="3215729"/>
            <a:ext cx="3311700" cy="769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 title="Screenshot_20240529-143023.png"/>
          <p:cNvPicPr preferRelativeResize="0"/>
          <p:nvPr/>
        </p:nvPicPr>
        <p:blipFill rotWithShape="1">
          <a:blip r:embed="rId3">
            <a:alphaModFix/>
          </a:blip>
          <a:srcRect b="36395" l="0" r="0" t="41210"/>
          <a:stretch/>
        </p:blipFill>
        <p:spPr>
          <a:xfrm>
            <a:off x="1598825" y="1106250"/>
            <a:ext cx="6270950" cy="312075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7"/>
          <p:cNvGrpSpPr/>
          <p:nvPr/>
        </p:nvGrpSpPr>
        <p:grpSpPr>
          <a:xfrm>
            <a:off x="1455000" y="931375"/>
            <a:ext cx="6916560" cy="2456148"/>
            <a:chOff x="1226400" y="1159975"/>
            <a:chExt cx="6916560" cy="2456148"/>
          </a:xfrm>
        </p:grpSpPr>
        <p:pic>
          <p:nvPicPr>
            <p:cNvPr id="199" name="Google Shape;199;p27" title="Screenshot_20240529-143023.png"/>
            <p:cNvPicPr preferRelativeResize="0"/>
            <p:nvPr/>
          </p:nvPicPr>
          <p:blipFill rotWithShape="1">
            <a:blip r:embed="rId3">
              <a:alphaModFix/>
            </a:blip>
            <a:srcRect b="36395" l="0" r="0" t="41210"/>
            <a:stretch/>
          </p:blipFill>
          <p:spPr>
            <a:xfrm>
              <a:off x="1226400" y="1159975"/>
              <a:ext cx="4935476" cy="24561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27"/>
            <p:cNvSpPr/>
            <p:nvPr/>
          </p:nvSpPr>
          <p:spPr>
            <a:xfrm>
              <a:off x="6313860" y="1725000"/>
              <a:ext cx="1829100" cy="1693500"/>
            </a:xfrm>
            <a:prstGeom prst="ellipse">
              <a:avLst/>
            </a:prstGeom>
            <a:solidFill>
              <a:srgbClr val="78D2A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1" name="Google Shape;201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8275" y="2051625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  <p:grpSp>
        <p:nvGrpSpPr>
          <p:cNvPr id="208" name="Google Shape;208;p28"/>
          <p:cNvGrpSpPr/>
          <p:nvPr/>
        </p:nvGrpSpPr>
        <p:grpSpPr>
          <a:xfrm>
            <a:off x="865975" y="167550"/>
            <a:ext cx="7859400" cy="4329900"/>
            <a:chOff x="865975" y="167550"/>
            <a:chExt cx="7859400" cy="4329900"/>
          </a:xfrm>
        </p:grpSpPr>
        <p:sp>
          <p:nvSpPr>
            <p:cNvPr id="209" name="Google Shape;209;p28"/>
            <p:cNvSpPr/>
            <p:nvPr/>
          </p:nvSpPr>
          <p:spPr>
            <a:xfrm>
              <a:off x="865975" y="1675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" name="Google Shape;210;p28"/>
            <p:cNvGrpSpPr/>
            <p:nvPr/>
          </p:nvGrpSpPr>
          <p:grpSpPr>
            <a:xfrm>
              <a:off x="2423576" y="243755"/>
              <a:ext cx="5120946" cy="4175621"/>
              <a:chOff x="2948500" y="167550"/>
              <a:chExt cx="3115499" cy="2199200"/>
            </a:xfrm>
          </p:grpSpPr>
          <p:pic>
            <p:nvPicPr>
              <p:cNvPr id="211" name="Google Shape;211;p28" title="Screenshot_20240529-143113.png"/>
              <p:cNvPicPr preferRelativeResize="0"/>
              <p:nvPr/>
            </p:nvPicPr>
            <p:blipFill rotWithShape="1">
              <a:blip r:embed="rId3">
                <a:alphaModFix/>
              </a:blip>
              <a:srcRect b="83291" l="0" r="0" t="4346"/>
              <a:stretch/>
            </p:blipFill>
            <p:spPr>
              <a:xfrm>
                <a:off x="2948500" y="167550"/>
                <a:ext cx="3115499" cy="85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28" title="Screenshot_20240529-143113.png"/>
              <p:cNvPicPr preferRelativeResize="0"/>
              <p:nvPr/>
            </p:nvPicPr>
            <p:blipFill rotWithShape="1">
              <a:blip r:embed="rId3">
                <a:alphaModFix/>
              </a:blip>
              <a:srcRect b="33113" l="0" r="0" t="47484"/>
              <a:stretch/>
            </p:blipFill>
            <p:spPr>
              <a:xfrm>
                <a:off x="2948500" y="1023450"/>
                <a:ext cx="3115499" cy="1343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/>
          <p:nvPr/>
        </p:nvSpPr>
        <p:spPr>
          <a:xfrm>
            <a:off x="6847260" y="1725000"/>
            <a:ext cx="1829100" cy="1693500"/>
          </a:xfrm>
          <a:prstGeom prst="ellipse">
            <a:avLst/>
          </a:prstGeom>
          <a:solidFill>
            <a:srgbClr val="78D2A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675" y="205162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  <p:grpSp>
        <p:nvGrpSpPr>
          <p:cNvPr id="220" name="Google Shape;220;p29"/>
          <p:cNvGrpSpPr/>
          <p:nvPr/>
        </p:nvGrpSpPr>
        <p:grpSpPr>
          <a:xfrm>
            <a:off x="1137701" y="217505"/>
            <a:ext cx="5120946" cy="4175621"/>
            <a:chOff x="2948500" y="167550"/>
            <a:chExt cx="3115499" cy="2199200"/>
          </a:xfrm>
        </p:grpSpPr>
        <p:pic>
          <p:nvPicPr>
            <p:cNvPr id="221" name="Google Shape;221;p29" title="Screenshot_20240529-143113.png"/>
            <p:cNvPicPr preferRelativeResize="0"/>
            <p:nvPr/>
          </p:nvPicPr>
          <p:blipFill rotWithShape="1">
            <a:blip r:embed="rId4">
              <a:alphaModFix/>
            </a:blip>
            <a:srcRect b="83291" l="0" r="0" t="4346"/>
            <a:stretch/>
          </p:blipFill>
          <p:spPr>
            <a:xfrm>
              <a:off x="2948500" y="167550"/>
              <a:ext cx="3115499" cy="85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9" title="Screenshot_20240529-143113.png"/>
            <p:cNvPicPr preferRelativeResize="0"/>
            <p:nvPr/>
          </p:nvPicPr>
          <p:blipFill rotWithShape="1">
            <a:blip r:embed="rId4">
              <a:alphaModFix/>
            </a:blip>
            <a:srcRect b="33113" l="0" r="0" t="47484"/>
            <a:stretch/>
          </p:blipFill>
          <p:spPr>
            <a:xfrm>
              <a:off x="2948500" y="1023450"/>
              <a:ext cx="3115499" cy="1343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7655" l="0" r="0" t="0"/>
          <a:stretch/>
        </p:blipFill>
        <p:spPr>
          <a:xfrm>
            <a:off x="2108275" y="0"/>
            <a:ext cx="4792050" cy="461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450" y="160518"/>
            <a:ext cx="4462734" cy="430068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/>
          <p:nvPr/>
        </p:nvSpPr>
        <p:spPr>
          <a:xfrm>
            <a:off x="7043465" y="2079464"/>
            <a:ext cx="1721400" cy="147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1"/>
          <p:cNvSpPr/>
          <p:nvPr/>
        </p:nvSpPr>
        <p:spPr>
          <a:xfrm>
            <a:off x="7043468" y="160531"/>
            <a:ext cx="1721400" cy="1471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4720" y="2363277"/>
            <a:ext cx="979085" cy="9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4697" y="444342"/>
            <a:ext cx="979085" cy="9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/>
          <p:nvPr/>
        </p:nvSpPr>
        <p:spPr>
          <a:xfrm>
            <a:off x="1124194" y="76200"/>
            <a:ext cx="4349100" cy="258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9" name="Google Shape;239;p31"/>
          <p:cNvCxnSpPr>
            <a:endCxn id="235" idx="2"/>
          </p:cNvCxnSpPr>
          <p:nvPr/>
        </p:nvCxnSpPr>
        <p:spPr>
          <a:xfrm>
            <a:off x="5462168" y="208981"/>
            <a:ext cx="1581300" cy="6873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31"/>
          <p:cNvSpPr/>
          <p:nvPr/>
        </p:nvSpPr>
        <p:spPr>
          <a:xfrm>
            <a:off x="1124194" y="786351"/>
            <a:ext cx="4294800" cy="1820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p31"/>
          <p:cNvCxnSpPr>
            <a:endCxn id="234" idx="2"/>
          </p:cNvCxnSpPr>
          <p:nvPr/>
        </p:nvCxnSpPr>
        <p:spPr>
          <a:xfrm>
            <a:off x="5448365" y="1690514"/>
            <a:ext cx="1595100" cy="1124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31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 b="18004" l="0" r="0" t="6880"/>
          <a:stretch/>
        </p:blipFill>
        <p:spPr>
          <a:xfrm>
            <a:off x="1936700" y="485475"/>
            <a:ext cx="5270600" cy="3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 b="15141" l="0" r="0" t="4446"/>
          <a:stretch/>
        </p:blipFill>
        <p:spPr>
          <a:xfrm>
            <a:off x="902325" y="531500"/>
            <a:ext cx="4878976" cy="36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/>
          <p:nvPr/>
        </p:nvSpPr>
        <p:spPr>
          <a:xfrm>
            <a:off x="6766547" y="531500"/>
            <a:ext cx="1829100" cy="16935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6766561" y="2571727"/>
            <a:ext cx="1829100" cy="1693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950" y="858125"/>
            <a:ext cx="1040250" cy="10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0986" y="2746540"/>
            <a:ext cx="1199400" cy="119942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/>
          <p:nvPr/>
        </p:nvSpPr>
        <p:spPr>
          <a:xfrm>
            <a:off x="1466175" y="615000"/>
            <a:ext cx="4315200" cy="462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9" name="Google Shape;259;p33"/>
          <p:cNvCxnSpPr>
            <a:endCxn id="254" idx="2"/>
          </p:cNvCxnSpPr>
          <p:nvPr/>
        </p:nvCxnSpPr>
        <p:spPr>
          <a:xfrm>
            <a:off x="5786147" y="860750"/>
            <a:ext cx="980400" cy="517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33"/>
          <p:cNvSpPr/>
          <p:nvPr/>
        </p:nvSpPr>
        <p:spPr>
          <a:xfrm>
            <a:off x="1509525" y="2435475"/>
            <a:ext cx="4315200" cy="462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1" name="Google Shape;261;p33"/>
          <p:cNvCxnSpPr>
            <a:endCxn id="255" idx="2"/>
          </p:cNvCxnSpPr>
          <p:nvPr/>
        </p:nvCxnSpPr>
        <p:spPr>
          <a:xfrm>
            <a:off x="5829361" y="2709877"/>
            <a:ext cx="937200" cy="708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33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26389" l="0" r="0" t="0"/>
          <a:stretch/>
        </p:blipFill>
        <p:spPr>
          <a:xfrm>
            <a:off x="1850825" y="154375"/>
            <a:ext cx="2556221" cy="42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6047484" y="2024884"/>
            <a:ext cx="1581900" cy="1503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8612" y="2314957"/>
            <a:ext cx="899685" cy="92384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7168609" y="2484472"/>
            <a:ext cx="337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dk1"/>
                </a:solidFill>
              </a:rPr>
              <a:t>?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2154266" y="1461652"/>
            <a:ext cx="1949400" cy="2630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6"/>
          <p:cNvCxnSpPr>
            <a:stCxn id="85" idx="3"/>
            <a:endCxn id="82" idx="2"/>
          </p:cNvCxnSpPr>
          <p:nvPr/>
        </p:nvCxnSpPr>
        <p:spPr>
          <a:xfrm>
            <a:off x="4103666" y="2776852"/>
            <a:ext cx="19437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988" y="472000"/>
            <a:ext cx="7747225" cy="37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696" y="904325"/>
            <a:ext cx="5326250" cy="257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/>
          <p:nvPr/>
        </p:nvSpPr>
        <p:spPr>
          <a:xfrm>
            <a:off x="7047288" y="2719077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7047280" y="203652"/>
            <a:ext cx="1829100" cy="1693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1713" y="3045700"/>
            <a:ext cx="1040250" cy="10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1738" y="53027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/>
          <p:nvPr/>
        </p:nvSpPr>
        <p:spPr>
          <a:xfrm>
            <a:off x="3329975" y="624100"/>
            <a:ext cx="3164100" cy="852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9" name="Google Shape;279;p35"/>
          <p:cNvCxnSpPr>
            <a:stCxn id="278" idx="3"/>
            <a:endCxn id="275" idx="2"/>
          </p:cNvCxnSpPr>
          <p:nvPr/>
        </p:nvCxnSpPr>
        <p:spPr>
          <a:xfrm>
            <a:off x="6494075" y="1050400"/>
            <a:ext cx="5532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35"/>
          <p:cNvSpPr/>
          <p:nvPr/>
        </p:nvSpPr>
        <p:spPr>
          <a:xfrm>
            <a:off x="1185150" y="1961225"/>
            <a:ext cx="5308800" cy="852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1" name="Google Shape;281;p35"/>
          <p:cNvCxnSpPr>
            <a:endCxn id="274" idx="1"/>
          </p:cNvCxnSpPr>
          <p:nvPr/>
        </p:nvCxnSpPr>
        <p:spPr>
          <a:xfrm>
            <a:off x="6494053" y="2372184"/>
            <a:ext cx="821100" cy="594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5"/>
          <p:cNvSpPr txBox="1"/>
          <p:nvPr/>
        </p:nvSpPr>
        <p:spPr>
          <a:xfrm>
            <a:off x="8409700" y="3236575"/>
            <a:ext cx="3903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dk1"/>
                </a:solidFill>
              </a:rPr>
              <a:t>?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283" name="Google Shape;283;p3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50" y="504863"/>
            <a:ext cx="8301300" cy="38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500" y="1040129"/>
            <a:ext cx="6155298" cy="267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7"/>
          <p:cNvSpPr/>
          <p:nvPr/>
        </p:nvSpPr>
        <p:spPr>
          <a:xfrm>
            <a:off x="7225654" y="2453403"/>
            <a:ext cx="1744200" cy="15222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7225662" y="658350"/>
            <a:ext cx="1744200" cy="1522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1772" y="2747013"/>
            <a:ext cx="991944" cy="93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1772" y="951958"/>
            <a:ext cx="991944" cy="9351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/>
        </p:nvSpPr>
        <p:spPr>
          <a:xfrm>
            <a:off x="8420275" y="1125855"/>
            <a:ext cx="3723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dk1"/>
                </a:solidFill>
              </a:rPr>
              <a:t>?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980646" y="1580484"/>
            <a:ext cx="6057300" cy="389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980646" y="3190878"/>
            <a:ext cx="6057300" cy="389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2" name="Google Shape;302;p37"/>
          <p:cNvCxnSpPr>
            <a:endCxn id="295" idx="2"/>
          </p:cNvCxnSpPr>
          <p:nvPr/>
        </p:nvCxnSpPr>
        <p:spPr>
          <a:xfrm flipH="1" rot="10800000">
            <a:off x="7042654" y="3214503"/>
            <a:ext cx="183000" cy="197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7"/>
          <p:cNvCxnSpPr/>
          <p:nvPr/>
        </p:nvCxnSpPr>
        <p:spPr>
          <a:xfrm>
            <a:off x="7001253" y="1775280"/>
            <a:ext cx="427200" cy="142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37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877" y="113925"/>
            <a:ext cx="2457049" cy="344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 rotWithShape="1">
          <a:blip r:embed="rId4">
            <a:alphaModFix/>
          </a:blip>
          <a:srcRect b="0" l="0" r="0" t="46584"/>
          <a:stretch/>
        </p:blipFill>
        <p:spPr>
          <a:xfrm>
            <a:off x="989025" y="113925"/>
            <a:ext cx="2739231" cy="344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43069">
            <a:off x="1733991" y="1519551"/>
            <a:ext cx="2722222" cy="267220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8"/>
          <p:cNvSpPr/>
          <p:nvPr/>
        </p:nvSpPr>
        <p:spPr>
          <a:xfrm rot="2636452">
            <a:off x="3367231" y="2116945"/>
            <a:ext cx="252480" cy="2466032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13" name="Google Shape;313;p38"/>
          <p:cNvSpPr/>
          <p:nvPr/>
        </p:nvSpPr>
        <p:spPr>
          <a:xfrm rot="-2394075">
            <a:off x="3308529" y="2068339"/>
            <a:ext cx="253014" cy="2459806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314" name="Google Shape;31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1757" y="1736394"/>
            <a:ext cx="2322918" cy="2238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8"/>
          <p:cNvSpPr/>
          <p:nvPr/>
        </p:nvSpPr>
        <p:spPr>
          <a:xfrm rot="2636452">
            <a:off x="7484373" y="2032856"/>
            <a:ext cx="252480" cy="2466032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16" name="Google Shape;316;p38"/>
          <p:cNvSpPr/>
          <p:nvPr/>
        </p:nvSpPr>
        <p:spPr>
          <a:xfrm rot="-2394075">
            <a:off x="7425671" y="1984250"/>
            <a:ext cx="253014" cy="2459806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17" name="Google Shape;317;p38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325" y="1221575"/>
            <a:ext cx="2947675" cy="29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925" y="1221575"/>
            <a:ext cx="2947675" cy="29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9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26389" l="0" r="0" t="0"/>
          <a:stretch/>
        </p:blipFill>
        <p:spPr>
          <a:xfrm>
            <a:off x="1698425" y="154375"/>
            <a:ext cx="2739513" cy="43724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6196003" y="2632737"/>
            <a:ext cx="1695300" cy="153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1591" y="2928128"/>
            <a:ext cx="964196" cy="9407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7397517" y="3100752"/>
            <a:ext cx="3618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dk1"/>
                </a:solidFill>
              </a:rPr>
              <a:t>?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2023624" y="2632735"/>
            <a:ext cx="2089200" cy="1531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p17"/>
          <p:cNvCxnSpPr>
            <a:stCxn id="96" idx="3"/>
            <a:endCxn id="93" idx="2"/>
          </p:cNvCxnSpPr>
          <p:nvPr/>
        </p:nvCxnSpPr>
        <p:spPr>
          <a:xfrm>
            <a:off x="4112824" y="3398485"/>
            <a:ext cx="20832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7"/>
          <p:cNvSpPr/>
          <p:nvPr/>
        </p:nvSpPr>
        <p:spPr>
          <a:xfrm>
            <a:off x="2023624" y="2112808"/>
            <a:ext cx="2089200" cy="326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6195994" y="907904"/>
            <a:ext cx="1695300" cy="1531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1591" y="1203296"/>
            <a:ext cx="964196" cy="940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7"/>
          <p:cNvCxnSpPr>
            <a:endCxn id="99" idx="2"/>
          </p:cNvCxnSpPr>
          <p:nvPr/>
        </p:nvCxnSpPr>
        <p:spPr>
          <a:xfrm flipH="1" rot="10800000">
            <a:off x="4112794" y="1673654"/>
            <a:ext cx="2083200" cy="602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266" y="106299"/>
            <a:ext cx="5944560" cy="448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951" y="889026"/>
            <a:ext cx="4464976" cy="33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6800647" y="1711625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5075" y="2038250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878950" y="1554125"/>
            <a:ext cx="4464900" cy="2008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9"/>
          <p:cNvCxnSpPr>
            <a:stCxn id="116" idx="3"/>
            <a:endCxn id="114" idx="2"/>
          </p:cNvCxnSpPr>
          <p:nvPr/>
        </p:nvCxnSpPr>
        <p:spPr>
          <a:xfrm>
            <a:off x="5343850" y="2558375"/>
            <a:ext cx="14568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52794"/>
          <a:stretch/>
        </p:blipFill>
        <p:spPr>
          <a:xfrm>
            <a:off x="2344675" y="521499"/>
            <a:ext cx="4008274" cy="4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52794"/>
          <a:stretch/>
        </p:blipFill>
        <p:spPr>
          <a:xfrm>
            <a:off x="1383525" y="369099"/>
            <a:ext cx="4008274" cy="4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6840652" y="1572600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100" y="189922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1517450" y="1415100"/>
            <a:ext cx="3727500" cy="2008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21"/>
          <p:cNvCxnSpPr>
            <a:stCxn id="132" idx="3"/>
            <a:endCxn id="130" idx="2"/>
          </p:cNvCxnSpPr>
          <p:nvPr/>
        </p:nvCxnSpPr>
        <p:spPr>
          <a:xfrm>
            <a:off x="5244950" y="2419350"/>
            <a:ext cx="15957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52794"/>
          <a:stretch/>
        </p:blipFill>
        <p:spPr>
          <a:xfrm>
            <a:off x="1307325" y="216699"/>
            <a:ext cx="4008274" cy="4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6764452" y="2623700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8900" y="295032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1441250" y="1262700"/>
            <a:ext cx="3727500" cy="2008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22"/>
          <p:cNvCxnSpPr>
            <a:stCxn id="142" idx="3"/>
            <a:endCxn id="140" idx="2"/>
          </p:cNvCxnSpPr>
          <p:nvPr/>
        </p:nvCxnSpPr>
        <p:spPr>
          <a:xfrm>
            <a:off x="5168750" y="2266950"/>
            <a:ext cx="1595700" cy="1203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2"/>
          <p:cNvSpPr/>
          <p:nvPr/>
        </p:nvSpPr>
        <p:spPr>
          <a:xfrm>
            <a:off x="6764467" y="374252"/>
            <a:ext cx="1829100" cy="1693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8900" y="70087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1441250" y="830350"/>
            <a:ext cx="3727500" cy="3612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22"/>
          <p:cNvCxnSpPr>
            <a:stCxn id="146" idx="3"/>
            <a:endCxn id="144" idx="2"/>
          </p:cNvCxnSpPr>
          <p:nvPr/>
        </p:nvCxnSpPr>
        <p:spPr>
          <a:xfrm>
            <a:off x="5168750" y="1010950"/>
            <a:ext cx="1595700" cy="210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6057" l="0" r="0" t="46585"/>
          <a:stretch/>
        </p:blipFill>
        <p:spPr>
          <a:xfrm>
            <a:off x="2519600" y="195850"/>
            <a:ext cx="4104825" cy="421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13A8E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FFEFB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