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embeddedFontLst>
    <p:embeddedFont>
      <p:font typeface="Fira Sans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8125BDD-12DC-4104-AE9E-3A2B331C0283}">
  <a:tblStyle styleId="{08125BDD-12DC-4104-AE9E-3A2B331C028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FiraSans-bold.fntdata"/><Relationship Id="rId11" Type="http://schemas.openxmlformats.org/officeDocument/2006/relationships/slide" Target="slides/slide5.xml"/><Relationship Id="rId22" Type="http://schemas.openxmlformats.org/officeDocument/2006/relationships/font" Target="fonts/FiraSans-boldItalic.fntdata"/><Relationship Id="rId10" Type="http://schemas.openxmlformats.org/officeDocument/2006/relationships/slide" Target="slides/slide4.xml"/><Relationship Id="rId21" Type="http://schemas.openxmlformats.org/officeDocument/2006/relationships/font" Target="fonts/FiraSans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font" Target="fonts/FiraSans-regular.fntdata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e11beb1d1f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e11beb1d1f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e11beb1d1f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e11beb1d1f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e11beb1d1f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2e11beb1d1f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29b19c094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29b19c094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e118f25d3b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e118f25d3b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e118f25d3b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e118f25d3b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e118f25d3b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e118f25d3b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e118f25d3b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e118f25d3b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e118f25d3b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e118f25d3b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e11beb1d1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e11beb1d1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e11beb1d1f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e11beb1d1f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9" name="Google Shape;59;p1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0" name="Google Shape;60;p1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4" name="Google Shape;6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7" name="Google Shape;67;p1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8" name="Google Shape;6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7703476" y="4358425"/>
            <a:ext cx="13938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sz="1400"/>
            </a:lvl1pPr>
            <a:lvl2pPr lvl="1">
              <a:buNone/>
              <a:defRPr sz="1400"/>
            </a:lvl2pPr>
            <a:lvl3pPr lvl="2">
              <a:buNone/>
              <a:defRPr sz="1400"/>
            </a:lvl3pPr>
            <a:lvl4pPr lvl="3">
              <a:buNone/>
              <a:defRPr sz="1400"/>
            </a:lvl4pPr>
            <a:lvl5pPr lvl="4">
              <a:buNone/>
              <a:defRPr sz="1400"/>
            </a:lvl5pPr>
            <a:lvl6pPr lvl="5">
              <a:buNone/>
              <a:defRPr sz="1400"/>
            </a:lvl6pPr>
            <a:lvl7pPr lvl="6">
              <a:buNone/>
              <a:defRPr sz="1400"/>
            </a:lvl7pPr>
            <a:lvl8pPr lvl="7">
              <a:buNone/>
              <a:defRPr sz="1400"/>
            </a:lvl8pPr>
            <a:lvl9pPr lvl="8">
              <a:buNone/>
              <a:defRPr sz="14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r>
              <a:rPr lang="fr"/>
              <a:t> sur 10</a:t>
            </a: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0" y="0"/>
            <a:ext cx="633600" cy="5143500"/>
          </a:xfrm>
          <a:prstGeom prst="rect">
            <a:avLst/>
          </a:prstGeom>
          <a:solidFill>
            <a:srgbClr val="E633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" name="Google Shape;16;p3"/>
          <p:cNvGrpSpPr/>
          <p:nvPr/>
        </p:nvGrpSpPr>
        <p:grpSpPr>
          <a:xfrm>
            <a:off x="127635" y="184628"/>
            <a:ext cx="387681" cy="272572"/>
            <a:chOff x="3386036" y="1746339"/>
            <a:chExt cx="397907" cy="279762"/>
          </a:xfrm>
        </p:grpSpPr>
        <p:sp>
          <p:nvSpPr>
            <p:cNvPr id="17" name="Google Shape;17;p3"/>
            <p:cNvSpPr/>
            <p:nvPr/>
          </p:nvSpPr>
          <p:spPr>
            <a:xfrm>
              <a:off x="3561652" y="1848954"/>
              <a:ext cx="59646" cy="74506"/>
            </a:xfrm>
            <a:custGeom>
              <a:rect b="b" l="l" r="r" t="t"/>
              <a:pathLst>
                <a:path extrusionOk="0" h="3570" w="2858">
                  <a:moveTo>
                    <a:pt x="1" y="0"/>
                  </a:moveTo>
                  <a:lnTo>
                    <a:pt x="1" y="3570"/>
                  </a:lnTo>
                  <a:lnTo>
                    <a:pt x="2858" y="178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3386036" y="1746339"/>
              <a:ext cx="397907" cy="279762"/>
            </a:xfrm>
            <a:custGeom>
              <a:rect b="b" l="l" r="r" t="t"/>
              <a:pathLst>
                <a:path extrusionOk="0" h="13405" w="19066">
                  <a:moveTo>
                    <a:pt x="7858" y="3351"/>
                  </a:moveTo>
                  <a:cubicBezTo>
                    <a:pt x="7961" y="3351"/>
                    <a:pt x="8064" y="3379"/>
                    <a:pt x="8154" y="3436"/>
                  </a:cubicBezTo>
                  <a:lnTo>
                    <a:pt x="12622" y="6230"/>
                  </a:lnTo>
                  <a:cubicBezTo>
                    <a:pt x="12785" y="6330"/>
                    <a:pt x="12884" y="6509"/>
                    <a:pt x="12884" y="6702"/>
                  </a:cubicBezTo>
                  <a:cubicBezTo>
                    <a:pt x="12884" y="6895"/>
                    <a:pt x="12785" y="7073"/>
                    <a:pt x="12622" y="7176"/>
                  </a:cubicBezTo>
                  <a:lnTo>
                    <a:pt x="8154" y="9968"/>
                  </a:lnTo>
                  <a:cubicBezTo>
                    <a:pt x="8063" y="10025"/>
                    <a:pt x="7961" y="10053"/>
                    <a:pt x="7859" y="10053"/>
                  </a:cubicBezTo>
                  <a:cubicBezTo>
                    <a:pt x="7765" y="10053"/>
                    <a:pt x="7671" y="10029"/>
                    <a:pt x="7588" y="9983"/>
                  </a:cubicBezTo>
                  <a:cubicBezTo>
                    <a:pt x="7409" y="9884"/>
                    <a:pt x="7299" y="9699"/>
                    <a:pt x="7299" y="9495"/>
                  </a:cubicBezTo>
                  <a:lnTo>
                    <a:pt x="7299" y="3910"/>
                  </a:lnTo>
                  <a:cubicBezTo>
                    <a:pt x="7299" y="3707"/>
                    <a:pt x="7409" y="3519"/>
                    <a:pt x="7588" y="3420"/>
                  </a:cubicBezTo>
                  <a:cubicBezTo>
                    <a:pt x="7671" y="3374"/>
                    <a:pt x="7765" y="3351"/>
                    <a:pt x="7858" y="3351"/>
                  </a:cubicBezTo>
                  <a:close/>
                  <a:moveTo>
                    <a:pt x="2794" y="1"/>
                  </a:moveTo>
                  <a:cubicBezTo>
                    <a:pt x="1255" y="1"/>
                    <a:pt x="1" y="1253"/>
                    <a:pt x="1" y="2792"/>
                  </a:cubicBezTo>
                  <a:lnTo>
                    <a:pt x="1" y="10611"/>
                  </a:lnTo>
                  <a:cubicBezTo>
                    <a:pt x="1" y="12152"/>
                    <a:pt x="1255" y="13405"/>
                    <a:pt x="2794" y="13405"/>
                  </a:cubicBezTo>
                  <a:lnTo>
                    <a:pt x="16274" y="13405"/>
                  </a:lnTo>
                  <a:cubicBezTo>
                    <a:pt x="17813" y="13405"/>
                    <a:pt x="19065" y="12152"/>
                    <a:pt x="19065" y="10611"/>
                  </a:cubicBezTo>
                  <a:lnTo>
                    <a:pt x="19065" y="2792"/>
                  </a:lnTo>
                  <a:cubicBezTo>
                    <a:pt x="19065" y="1253"/>
                    <a:pt x="17813" y="1"/>
                    <a:pt x="162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" name="Google Shape;19;p3"/>
          <p:cNvSpPr txBox="1"/>
          <p:nvPr/>
        </p:nvSpPr>
        <p:spPr>
          <a:xfrm>
            <a:off x="632900" y="4599625"/>
            <a:ext cx="6388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750">
                <a:solidFill>
                  <a:srgbClr val="444746"/>
                </a:solidFill>
              </a:rPr>
              <a:t>Contenus produits par Emmaüs Connect et la Croix Rouge française en 2024 dans le cadre d'un projet soutenu par l'ANCT et l'Agefiph</a:t>
            </a:r>
            <a:endParaRPr i="1" sz="750">
              <a:solidFill>
                <a:srgbClr val="44474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750">
                <a:solidFill>
                  <a:srgbClr val="444746"/>
                </a:solidFill>
              </a:rPr>
              <a:t>Licence CC BY-NC-SA 4.0. - https://creativecommons.org/licenses/by-nc-sa/4.0/</a:t>
            </a:r>
            <a:endParaRPr sz="11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-tête de section 1">
  <p:cSld name="SECTION_HEADER_1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pport barre latérale">
  <p:cSld name="BLANK_2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idx="12" type="sldNum"/>
          </p:nvPr>
        </p:nvSpPr>
        <p:spPr>
          <a:xfrm>
            <a:off x="7708475" y="4663225"/>
            <a:ext cx="1312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SzPts val="1018"/>
              <a:buNone/>
              <a:defRPr sz="1425"/>
            </a:lvl1pPr>
            <a:lvl2pPr lvl="1">
              <a:buSzPts val="1018"/>
              <a:buNone/>
              <a:defRPr sz="1425"/>
            </a:lvl2pPr>
            <a:lvl3pPr lvl="2">
              <a:buSzPts val="1018"/>
              <a:buNone/>
              <a:defRPr sz="1425"/>
            </a:lvl3pPr>
            <a:lvl4pPr lvl="3">
              <a:buSzPts val="1018"/>
              <a:buNone/>
              <a:defRPr sz="1425"/>
            </a:lvl4pPr>
            <a:lvl5pPr lvl="4">
              <a:buSzPts val="1018"/>
              <a:buNone/>
              <a:defRPr sz="1425"/>
            </a:lvl5pPr>
            <a:lvl6pPr lvl="5">
              <a:buSzPts val="1018"/>
              <a:buNone/>
              <a:defRPr sz="1425"/>
            </a:lvl6pPr>
            <a:lvl7pPr lvl="6">
              <a:buSzPts val="1018"/>
              <a:buNone/>
              <a:defRPr sz="1425"/>
            </a:lvl7pPr>
            <a:lvl8pPr lvl="7">
              <a:buSzPts val="1018"/>
              <a:buNone/>
              <a:defRPr sz="1425"/>
            </a:lvl8pPr>
            <a:lvl9pPr lvl="8">
              <a:buSzPts val="1018"/>
              <a:buNone/>
              <a:defRPr sz="1425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r>
              <a:rPr lang="fr"/>
              <a:t> sur 12</a:t>
            </a:r>
            <a:endParaRPr/>
          </a:p>
        </p:txBody>
      </p:sp>
      <p:sp>
        <p:nvSpPr>
          <p:cNvPr id="24" name="Google Shape;24;p5"/>
          <p:cNvSpPr/>
          <p:nvPr/>
        </p:nvSpPr>
        <p:spPr>
          <a:xfrm>
            <a:off x="0" y="0"/>
            <a:ext cx="633600" cy="5143500"/>
          </a:xfrm>
          <a:prstGeom prst="rect">
            <a:avLst/>
          </a:prstGeom>
          <a:solidFill>
            <a:srgbClr val="213A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5"/>
          <p:cNvSpPr txBox="1"/>
          <p:nvPr/>
        </p:nvSpPr>
        <p:spPr>
          <a:xfrm>
            <a:off x="609600" y="4560900"/>
            <a:ext cx="61857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850">
                <a:solidFill>
                  <a:srgbClr val="444746"/>
                </a:solidFill>
              </a:rPr>
              <a:t>Contenus produits par Emmaüs Connect et la Croix Rouge française en 2024 dans le cadre d'un projet soutenu par l'ANCT et l'Agefiph</a:t>
            </a:r>
            <a:endParaRPr i="1" sz="850">
              <a:solidFill>
                <a:srgbClr val="44474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850">
                <a:solidFill>
                  <a:srgbClr val="444746"/>
                </a:solidFill>
              </a:rPr>
              <a:t>Licence CC BY-NC-SA 4.0. - https://creativecommons.org/licenses/by-nc-sa/4.0/</a:t>
            </a:r>
            <a:endParaRPr sz="1200"/>
          </a:p>
        </p:txBody>
      </p:sp>
      <p:grpSp>
        <p:nvGrpSpPr>
          <p:cNvPr id="26" name="Google Shape;26;p5"/>
          <p:cNvGrpSpPr/>
          <p:nvPr/>
        </p:nvGrpSpPr>
        <p:grpSpPr>
          <a:xfrm>
            <a:off x="154703" y="411906"/>
            <a:ext cx="354341" cy="354341"/>
            <a:chOff x="-49027775" y="3183175"/>
            <a:chExt cx="299325" cy="299325"/>
          </a:xfrm>
        </p:grpSpPr>
        <p:sp>
          <p:nvSpPr>
            <p:cNvPr id="27" name="Google Shape;27;p5"/>
            <p:cNvSpPr/>
            <p:nvPr/>
          </p:nvSpPr>
          <p:spPr>
            <a:xfrm>
              <a:off x="-48870250" y="3183175"/>
              <a:ext cx="141800" cy="185900"/>
            </a:xfrm>
            <a:custGeom>
              <a:rect b="b" l="l" r="r" t="t"/>
              <a:pathLst>
                <a:path extrusionOk="0" h="7436" w="5672">
                  <a:moveTo>
                    <a:pt x="1" y="0"/>
                  </a:moveTo>
                  <a:lnTo>
                    <a:pt x="1" y="1796"/>
                  </a:lnTo>
                  <a:lnTo>
                    <a:pt x="32" y="1796"/>
                  </a:lnTo>
                  <a:cubicBezTo>
                    <a:pt x="158" y="1765"/>
                    <a:pt x="284" y="1765"/>
                    <a:pt x="379" y="1765"/>
                  </a:cubicBezTo>
                  <a:cubicBezTo>
                    <a:pt x="1166" y="1765"/>
                    <a:pt x="1828" y="2395"/>
                    <a:pt x="1828" y="3182"/>
                  </a:cubicBezTo>
                  <a:cubicBezTo>
                    <a:pt x="1828" y="3970"/>
                    <a:pt x="1166" y="4600"/>
                    <a:pt x="379" y="4600"/>
                  </a:cubicBezTo>
                  <a:cubicBezTo>
                    <a:pt x="284" y="4600"/>
                    <a:pt x="158" y="4600"/>
                    <a:pt x="32" y="4568"/>
                  </a:cubicBezTo>
                  <a:lnTo>
                    <a:pt x="32" y="5671"/>
                  </a:lnTo>
                  <a:lnTo>
                    <a:pt x="1702" y="5671"/>
                  </a:lnTo>
                  <a:cubicBezTo>
                    <a:pt x="2017" y="5671"/>
                    <a:pt x="2175" y="6018"/>
                    <a:pt x="1954" y="6270"/>
                  </a:cubicBezTo>
                  <a:cubicBezTo>
                    <a:pt x="1860" y="6364"/>
                    <a:pt x="1765" y="6585"/>
                    <a:pt x="1765" y="6742"/>
                  </a:cubicBezTo>
                  <a:cubicBezTo>
                    <a:pt x="1765" y="7120"/>
                    <a:pt x="2080" y="7435"/>
                    <a:pt x="2490" y="7435"/>
                  </a:cubicBezTo>
                  <a:cubicBezTo>
                    <a:pt x="2868" y="7435"/>
                    <a:pt x="3183" y="7120"/>
                    <a:pt x="3183" y="6742"/>
                  </a:cubicBezTo>
                  <a:cubicBezTo>
                    <a:pt x="3183" y="6585"/>
                    <a:pt x="3120" y="6364"/>
                    <a:pt x="2994" y="6270"/>
                  </a:cubicBezTo>
                  <a:cubicBezTo>
                    <a:pt x="2805" y="6018"/>
                    <a:pt x="2962" y="5671"/>
                    <a:pt x="3277" y="5671"/>
                  </a:cubicBezTo>
                  <a:lnTo>
                    <a:pt x="5672" y="5671"/>
                  </a:lnTo>
                  <a:lnTo>
                    <a:pt x="5672" y="1765"/>
                  </a:lnTo>
                  <a:cubicBezTo>
                    <a:pt x="5672" y="788"/>
                    <a:pt x="4884" y="0"/>
                    <a:pt x="3907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5"/>
            <p:cNvSpPr/>
            <p:nvPr/>
          </p:nvSpPr>
          <p:spPr>
            <a:xfrm>
              <a:off x="-49027775" y="3183175"/>
              <a:ext cx="185900" cy="141800"/>
            </a:xfrm>
            <a:custGeom>
              <a:rect b="b" l="l" r="r" t="t"/>
              <a:pathLst>
                <a:path extrusionOk="0" h="5672" w="7436">
                  <a:moveTo>
                    <a:pt x="1765" y="0"/>
                  </a:moveTo>
                  <a:cubicBezTo>
                    <a:pt x="788" y="0"/>
                    <a:pt x="1" y="788"/>
                    <a:pt x="1" y="1765"/>
                  </a:cubicBezTo>
                  <a:lnTo>
                    <a:pt x="1" y="5671"/>
                  </a:lnTo>
                  <a:lnTo>
                    <a:pt x="1828" y="5671"/>
                  </a:lnTo>
                  <a:lnTo>
                    <a:pt x="1828" y="5640"/>
                  </a:lnTo>
                  <a:cubicBezTo>
                    <a:pt x="1765" y="5514"/>
                    <a:pt x="1765" y="5388"/>
                    <a:pt x="1765" y="5262"/>
                  </a:cubicBezTo>
                  <a:cubicBezTo>
                    <a:pt x="1765" y="4474"/>
                    <a:pt x="2395" y="3844"/>
                    <a:pt x="3183" y="3844"/>
                  </a:cubicBezTo>
                  <a:cubicBezTo>
                    <a:pt x="3970" y="3844"/>
                    <a:pt x="4600" y="4474"/>
                    <a:pt x="4600" y="5262"/>
                  </a:cubicBezTo>
                  <a:cubicBezTo>
                    <a:pt x="4600" y="5388"/>
                    <a:pt x="4569" y="5514"/>
                    <a:pt x="4569" y="5640"/>
                  </a:cubicBezTo>
                  <a:lnTo>
                    <a:pt x="5672" y="5640"/>
                  </a:lnTo>
                  <a:lnTo>
                    <a:pt x="5672" y="3970"/>
                  </a:lnTo>
                  <a:cubicBezTo>
                    <a:pt x="5672" y="3748"/>
                    <a:pt x="5843" y="3605"/>
                    <a:pt x="6032" y="3605"/>
                  </a:cubicBezTo>
                  <a:cubicBezTo>
                    <a:pt x="6112" y="3605"/>
                    <a:pt x="6195" y="3630"/>
                    <a:pt x="6270" y="3686"/>
                  </a:cubicBezTo>
                  <a:cubicBezTo>
                    <a:pt x="6396" y="3812"/>
                    <a:pt x="6585" y="3907"/>
                    <a:pt x="6743" y="3907"/>
                  </a:cubicBezTo>
                  <a:cubicBezTo>
                    <a:pt x="7121" y="3907"/>
                    <a:pt x="7436" y="3592"/>
                    <a:pt x="7436" y="3182"/>
                  </a:cubicBezTo>
                  <a:cubicBezTo>
                    <a:pt x="7436" y="2804"/>
                    <a:pt x="7121" y="2489"/>
                    <a:pt x="6743" y="2489"/>
                  </a:cubicBezTo>
                  <a:cubicBezTo>
                    <a:pt x="6585" y="2489"/>
                    <a:pt x="6396" y="2552"/>
                    <a:pt x="6270" y="2678"/>
                  </a:cubicBezTo>
                  <a:cubicBezTo>
                    <a:pt x="6195" y="2734"/>
                    <a:pt x="6112" y="2760"/>
                    <a:pt x="6032" y="2760"/>
                  </a:cubicBezTo>
                  <a:cubicBezTo>
                    <a:pt x="5843" y="2760"/>
                    <a:pt x="5672" y="2616"/>
                    <a:pt x="5672" y="2395"/>
                  </a:cubicBezTo>
                  <a:lnTo>
                    <a:pt x="5672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5"/>
            <p:cNvSpPr/>
            <p:nvPr/>
          </p:nvSpPr>
          <p:spPr>
            <a:xfrm>
              <a:off x="-49027775" y="3295800"/>
              <a:ext cx="141800" cy="186700"/>
            </a:xfrm>
            <a:custGeom>
              <a:rect b="b" l="l" r="r" t="t"/>
              <a:pathLst>
                <a:path extrusionOk="0" h="7468" w="5672">
                  <a:moveTo>
                    <a:pt x="3183" y="0"/>
                  </a:moveTo>
                  <a:cubicBezTo>
                    <a:pt x="2805" y="0"/>
                    <a:pt x="2490" y="315"/>
                    <a:pt x="2490" y="725"/>
                  </a:cubicBezTo>
                  <a:cubicBezTo>
                    <a:pt x="2490" y="883"/>
                    <a:pt x="2553" y="1072"/>
                    <a:pt x="2679" y="1198"/>
                  </a:cubicBezTo>
                  <a:cubicBezTo>
                    <a:pt x="2868" y="1418"/>
                    <a:pt x="2710" y="1796"/>
                    <a:pt x="2395" y="1796"/>
                  </a:cubicBezTo>
                  <a:lnTo>
                    <a:pt x="1" y="1796"/>
                  </a:lnTo>
                  <a:lnTo>
                    <a:pt x="1" y="5671"/>
                  </a:lnTo>
                  <a:cubicBezTo>
                    <a:pt x="1" y="6679"/>
                    <a:pt x="788" y="7467"/>
                    <a:pt x="1765" y="7467"/>
                  </a:cubicBezTo>
                  <a:lnTo>
                    <a:pt x="5672" y="7467"/>
                  </a:lnTo>
                  <a:lnTo>
                    <a:pt x="5672" y="5640"/>
                  </a:lnTo>
                  <a:lnTo>
                    <a:pt x="5640" y="5640"/>
                  </a:lnTo>
                  <a:cubicBezTo>
                    <a:pt x="5514" y="5703"/>
                    <a:pt x="5388" y="5703"/>
                    <a:pt x="5294" y="5703"/>
                  </a:cubicBezTo>
                  <a:cubicBezTo>
                    <a:pt x="4506" y="5703"/>
                    <a:pt x="3844" y="5041"/>
                    <a:pt x="3844" y="4254"/>
                  </a:cubicBezTo>
                  <a:cubicBezTo>
                    <a:pt x="3844" y="3466"/>
                    <a:pt x="4506" y="2867"/>
                    <a:pt x="5294" y="2867"/>
                  </a:cubicBezTo>
                  <a:cubicBezTo>
                    <a:pt x="5388" y="2867"/>
                    <a:pt x="5514" y="2867"/>
                    <a:pt x="5640" y="2899"/>
                  </a:cubicBezTo>
                  <a:lnTo>
                    <a:pt x="5640" y="1796"/>
                  </a:lnTo>
                  <a:lnTo>
                    <a:pt x="3970" y="1796"/>
                  </a:lnTo>
                  <a:cubicBezTo>
                    <a:pt x="3655" y="1796"/>
                    <a:pt x="3498" y="1418"/>
                    <a:pt x="3718" y="1198"/>
                  </a:cubicBezTo>
                  <a:cubicBezTo>
                    <a:pt x="3813" y="1072"/>
                    <a:pt x="3907" y="883"/>
                    <a:pt x="3907" y="725"/>
                  </a:cubicBezTo>
                  <a:cubicBezTo>
                    <a:pt x="3907" y="315"/>
                    <a:pt x="3592" y="0"/>
                    <a:pt x="3183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5"/>
            <p:cNvSpPr/>
            <p:nvPr/>
          </p:nvSpPr>
          <p:spPr>
            <a:xfrm>
              <a:off x="-48914350" y="3340700"/>
              <a:ext cx="185900" cy="141800"/>
            </a:xfrm>
            <a:custGeom>
              <a:rect b="b" l="l" r="r" t="t"/>
              <a:pathLst>
                <a:path extrusionOk="0" h="5672" w="7436">
                  <a:moveTo>
                    <a:pt x="5608" y="0"/>
                  </a:moveTo>
                  <a:lnTo>
                    <a:pt x="5608" y="32"/>
                  </a:lnTo>
                  <a:cubicBezTo>
                    <a:pt x="5671" y="158"/>
                    <a:pt x="5671" y="284"/>
                    <a:pt x="5671" y="378"/>
                  </a:cubicBezTo>
                  <a:cubicBezTo>
                    <a:pt x="5671" y="1166"/>
                    <a:pt x="5041" y="1796"/>
                    <a:pt x="4254" y="1796"/>
                  </a:cubicBezTo>
                  <a:cubicBezTo>
                    <a:pt x="3466" y="1796"/>
                    <a:pt x="2836" y="1166"/>
                    <a:pt x="2836" y="378"/>
                  </a:cubicBezTo>
                  <a:cubicBezTo>
                    <a:pt x="2836" y="284"/>
                    <a:pt x="2867" y="158"/>
                    <a:pt x="2867" y="32"/>
                  </a:cubicBezTo>
                  <a:lnTo>
                    <a:pt x="1765" y="32"/>
                  </a:lnTo>
                  <a:lnTo>
                    <a:pt x="1765" y="1670"/>
                  </a:lnTo>
                  <a:cubicBezTo>
                    <a:pt x="1765" y="1907"/>
                    <a:pt x="1602" y="2041"/>
                    <a:pt x="1419" y="2041"/>
                  </a:cubicBezTo>
                  <a:cubicBezTo>
                    <a:pt x="1334" y="2041"/>
                    <a:pt x="1245" y="2013"/>
                    <a:pt x="1166" y="1954"/>
                  </a:cubicBezTo>
                  <a:cubicBezTo>
                    <a:pt x="1040" y="1827"/>
                    <a:pt x="851" y="1764"/>
                    <a:pt x="694" y="1764"/>
                  </a:cubicBezTo>
                  <a:cubicBezTo>
                    <a:pt x="315" y="1764"/>
                    <a:pt x="0" y="2080"/>
                    <a:pt x="0" y="2458"/>
                  </a:cubicBezTo>
                  <a:cubicBezTo>
                    <a:pt x="0" y="2867"/>
                    <a:pt x="315" y="3182"/>
                    <a:pt x="694" y="3182"/>
                  </a:cubicBezTo>
                  <a:cubicBezTo>
                    <a:pt x="851" y="3182"/>
                    <a:pt x="1040" y="3119"/>
                    <a:pt x="1166" y="2993"/>
                  </a:cubicBezTo>
                  <a:cubicBezTo>
                    <a:pt x="1247" y="2933"/>
                    <a:pt x="1337" y="2904"/>
                    <a:pt x="1423" y="2904"/>
                  </a:cubicBezTo>
                  <a:cubicBezTo>
                    <a:pt x="1605" y="2904"/>
                    <a:pt x="1765" y="3031"/>
                    <a:pt x="1765" y="3245"/>
                  </a:cubicBezTo>
                  <a:lnTo>
                    <a:pt x="1765" y="5671"/>
                  </a:lnTo>
                  <a:lnTo>
                    <a:pt x="5671" y="5671"/>
                  </a:lnTo>
                  <a:cubicBezTo>
                    <a:pt x="6648" y="5671"/>
                    <a:pt x="7436" y="4883"/>
                    <a:pt x="7436" y="3907"/>
                  </a:cubicBezTo>
                  <a:lnTo>
                    <a:pt x="7436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au cartes">
  <p:cSld name="BLANK_1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7974325" y="4663225"/>
            <a:ext cx="11229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sz="1100"/>
            </a:lvl1pPr>
            <a:lvl2pPr lvl="1">
              <a:buNone/>
              <a:defRPr sz="1100"/>
            </a:lvl2pPr>
            <a:lvl3pPr lvl="2">
              <a:buNone/>
              <a:defRPr sz="1100"/>
            </a:lvl3pPr>
            <a:lvl4pPr lvl="3">
              <a:buNone/>
              <a:defRPr sz="1100"/>
            </a:lvl4pPr>
            <a:lvl5pPr lvl="4">
              <a:buNone/>
              <a:defRPr sz="1100"/>
            </a:lvl5pPr>
            <a:lvl6pPr lvl="5">
              <a:buNone/>
              <a:defRPr sz="1100"/>
            </a:lvl6pPr>
            <a:lvl7pPr lvl="6">
              <a:buNone/>
              <a:defRPr sz="1100"/>
            </a:lvl7pPr>
            <a:lvl8pPr lvl="7">
              <a:buNone/>
              <a:defRPr sz="1100"/>
            </a:lvl8pPr>
            <a:lvl9pPr lvl="8">
              <a:buNone/>
              <a:defRPr sz="11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r>
              <a:rPr lang="fr"/>
              <a:t> sur 14</a:t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0"/>
            <a:ext cx="633600" cy="5143500"/>
          </a:xfrm>
          <a:prstGeom prst="rect">
            <a:avLst/>
          </a:prstGeom>
          <a:solidFill>
            <a:srgbClr val="78D2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" name="Google Shape;34;p6"/>
          <p:cNvGrpSpPr/>
          <p:nvPr/>
        </p:nvGrpSpPr>
        <p:grpSpPr>
          <a:xfrm>
            <a:off x="147179" y="202645"/>
            <a:ext cx="339253" cy="339253"/>
            <a:chOff x="5049725" y="3806450"/>
            <a:chExt cx="481825" cy="481825"/>
          </a:xfrm>
        </p:grpSpPr>
        <p:sp>
          <p:nvSpPr>
            <p:cNvPr id="35" name="Google Shape;35;p6"/>
            <p:cNvSpPr/>
            <p:nvPr/>
          </p:nvSpPr>
          <p:spPr>
            <a:xfrm>
              <a:off x="5361150" y="3976800"/>
              <a:ext cx="28250" cy="28275"/>
            </a:xfrm>
            <a:custGeom>
              <a:rect b="b" l="l" r="r" t="t"/>
              <a:pathLst>
                <a:path extrusionOk="0" h="1131" w="113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6" name="Google Shape;36;p6"/>
            <p:cNvSpPr/>
            <p:nvPr/>
          </p:nvSpPr>
          <p:spPr>
            <a:xfrm>
              <a:off x="5191775" y="3976800"/>
              <a:ext cx="28250" cy="28275"/>
            </a:xfrm>
            <a:custGeom>
              <a:rect b="b" l="l" r="r" t="t"/>
              <a:pathLst>
                <a:path extrusionOk="0" h="1131" w="113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7" name="Google Shape;37;p6"/>
            <p:cNvSpPr/>
            <p:nvPr/>
          </p:nvSpPr>
          <p:spPr>
            <a:xfrm>
              <a:off x="5049725" y="3806450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0" y="8901"/>
                    <a:pt x="6686" y="9073"/>
                    <a:pt x="6246" y="9073"/>
                  </a:cubicBezTo>
                  <a:cubicBezTo>
                    <a:pt x="6028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3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0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9636" y="10196"/>
                  </a:moveTo>
                  <a:cubicBezTo>
                    <a:pt x="11955" y="10196"/>
                    <a:pt x="13981" y="11765"/>
                    <a:pt x="14557" y="14012"/>
                  </a:cubicBezTo>
                  <a:cubicBezTo>
                    <a:pt x="14635" y="14316"/>
                    <a:pt x="14454" y="14623"/>
                    <a:pt x="14153" y="14701"/>
                  </a:cubicBezTo>
                  <a:cubicBezTo>
                    <a:pt x="14107" y="14713"/>
                    <a:pt x="14060" y="14718"/>
                    <a:pt x="14014" y="14718"/>
                  </a:cubicBezTo>
                  <a:cubicBezTo>
                    <a:pt x="13760" y="14718"/>
                    <a:pt x="13530" y="14550"/>
                    <a:pt x="13464" y="14295"/>
                  </a:cubicBezTo>
                  <a:cubicBezTo>
                    <a:pt x="13015" y="12548"/>
                    <a:pt x="11440" y="11326"/>
                    <a:pt x="9636" y="11326"/>
                  </a:cubicBezTo>
                  <a:cubicBezTo>
                    <a:pt x="7833" y="11326"/>
                    <a:pt x="6258" y="12548"/>
                    <a:pt x="5809" y="14295"/>
                  </a:cubicBezTo>
                  <a:cubicBezTo>
                    <a:pt x="5743" y="14550"/>
                    <a:pt x="5512" y="14718"/>
                    <a:pt x="5260" y="14718"/>
                  </a:cubicBezTo>
                  <a:cubicBezTo>
                    <a:pt x="5215" y="14718"/>
                    <a:pt x="5169" y="14713"/>
                    <a:pt x="5122" y="14701"/>
                  </a:cubicBezTo>
                  <a:cubicBezTo>
                    <a:pt x="4818" y="14623"/>
                    <a:pt x="4638" y="14316"/>
                    <a:pt x="4716" y="14012"/>
                  </a:cubicBezTo>
                  <a:cubicBezTo>
                    <a:pt x="5291" y="11765"/>
                    <a:pt x="7318" y="10196"/>
                    <a:pt x="9636" y="10196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27" y="0"/>
                    <a:pt x="96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aphicFrame>
        <p:nvGraphicFramePr>
          <p:cNvPr id="38" name="Google Shape;38;p6"/>
          <p:cNvGraphicFramePr/>
          <p:nvPr/>
        </p:nvGraphicFramePr>
        <p:xfrm>
          <a:off x="1255650" y="211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{08125BDD-12DC-4104-AE9E-3A2B331C0283}</a:tableStyleId>
              </a:tblPr>
              <a:tblGrid>
                <a:gridCol w="1658175"/>
                <a:gridCol w="1658175"/>
                <a:gridCol w="1658175"/>
                <a:gridCol w="1658175"/>
              </a:tblGrid>
              <a:tr h="2360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360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9" name="Google Shape;39;p6"/>
          <p:cNvSpPr txBox="1"/>
          <p:nvPr/>
        </p:nvSpPr>
        <p:spPr>
          <a:xfrm>
            <a:off x="609600" y="4876800"/>
            <a:ext cx="85071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550">
                <a:solidFill>
                  <a:srgbClr val="444746"/>
                </a:solidFill>
              </a:rPr>
              <a:t>Contenus produits par Emmaüs Connect et la Croix Rouge française en 2024 dans le cadre d'un projet soutenu par l'ANCT et l'Agefiph</a:t>
            </a:r>
            <a:endParaRPr i="1" sz="550">
              <a:solidFill>
                <a:srgbClr val="44474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550">
                <a:solidFill>
                  <a:srgbClr val="444746"/>
                </a:solidFill>
              </a:rPr>
              <a:t>Licence CC BY-NC-SA 4.0. - https://creativecommons.org/licenses/by-nc-sa/4.0/</a:t>
            </a:r>
            <a:endParaRPr sz="9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500550" y="5465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7" name="Google Shape;47;p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8" name="Google Shape;4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1" name="Google Shape;51;p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5" name="Google Shape;5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5" Type="http://schemas.openxmlformats.org/officeDocument/2006/relationships/image" Target="../media/image14.png"/><Relationship Id="rId6" Type="http://schemas.openxmlformats.org/officeDocument/2006/relationships/image" Target="../media/image11.png"/><Relationship Id="rId7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19.png"/><Relationship Id="rId6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75;p15"/>
          <p:cNvGrpSpPr/>
          <p:nvPr/>
        </p:nvGrpSpPr>
        <p:grpSpPr>
          <a:xfrm>
            <a:off x="1312185" y="548450"/>
            <a:ext cx="1829100" cy="1693500"/>
            <a:chOff x="60" y="875075"/>
            <a:chExt cx="1829100" cy="1693500"/>
          </a:xfrm>
        </p:grpSpPr>
        <p:sp>
          <p:nvSpPr>
            <p:cNvPr id="76" name="Google Shape;76;p15"/>
            <p:cNvSpPr/>
            <p:nvPr/>
          </p:nvSpPr>
          <p:spPr>
            <a:xfrm>
              <a:off x="60" y="875075"/>
              <a:ext cx="1829100" cy="1693500"/>
            </a:xfrm>
            <a:prstGeom prst="ellipse">
              <a:avLst/>
            </a:prstGeom>
            <a:solidFill>
              <a:srgbClr val="78D2AA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7" name="Google Shape;77;p1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94475" y="1201700"/>
              <a:ext cx="1040250" cy="10402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8" name="Google Shape;78;p15"/>
          <p:cNvGrpSpPr/>
          <p:nvPr/>
        </p:nvGrpSpPr>
        <p:grpSpPr>
          <a:xfrm>
            <a:off x="5177497" y="2712025"/>
            <a:ext cx="1829100" cy="1693500"/>
            <a:chOff x="3657472" y="875075"/>
            <a:chExt cx="1829100" cy="1693500"/>
          </a:xfrm>
        </p:grpSpPr>
        <p:sp>
          <p:nvSpPr>
            <p:cNvPr id="79" name="Google Shape;79;p15"/>
            <p:cNvSpPr/>
            <p:nvPr/>
          </p:nvSpPr>
          <p:spPr>
            <a:xfrm>
              <a:off x="3657472" y="875075"/>
              <a:ext cx="1829100" cy="1693500"/>
            </a:xfrm>
            <a:prstGeom prst="ellipse">
              <a:avLst/>
            </a:prstGeom>
            <a:solidFill>
              <a:schemeClr val="accen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0" name="Google Shape;80;p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051900" y="1201700"/>
              <a:ext cx="1040250" cy="10402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1" name="Google Shape;81;p15"/>
          <p:cNvGrpSpPr/>
          <p:nvPr/>
        </p:nvGrpSpPr>
        <p:grpSpPr>
          <a:xfrm>
            <a:off x="3804070" y="548450"/>
            <a:ext cx="1829100" cy="1693500"/>
            <a:chOff x="5486177" y="875075"/>
            <a:chExt cx="1829100" cy="1693500"/>
          </a:xfrm>
        </p:grpSpPr>
        <p:sp>
          <p:nvSpPr>
            <p:cNvPr id="82" name="Google Shape;82;p15"/>
            <p:cNvSpPr/>
            <p:nvPr/>
          </p:nvSpPr>
          <p:spPr>
            <a:xfrm>
              <a:off x="5486177" y="875075"/>
              <a:ext cx="1829100" cy="1693500"/>
            </a:xfrm>
            <a:prstGeom prst="ellipse">
              <a:avLst/>
            </a:prstGeom>
            <a:solidFill>
              <a:schemeClr val="accen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3" name="Google Shape;83;p1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880625" y="1201700"/>
              <a:ext cx="1040250" cy="10402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4" name="Google Shape;84;p15"/>
          <p:cNvGrpSpPr/>
          <p:nvPr/>
        </p:nvGrpSpPr>
        <p:grpSpPr>
          <a:xfrm>
            <a:off x="6295955" y="548450"/>
            <a:ext cx="1829100" cy="1693500"/>
            <a:chOff x="7314930" y="875075"/>
            <a:chExt cx="1829100" cy="1693500"/>
          </a:xfrm>
        </p:grpSpPr>
        <p:sp>
          <p:nvSpPr>
            <p:cNvPr id="85" name="Google Shape;85;p15"/>
            <p:cNvSpPr/>
            <p:nvPr/>
          </p:nvSpPr>
          <p:spPr>
            <a:xfrm>
              <a:off x="7314930" y="875075"/>
              <a:ext cx="1829100" cy="1693500"/>
            </a:xfrm>
            <a:prstGeom prst="ellipse">
              <a:avLst/>
            </a:prstGeom>
            <a:solidFill>
              <a:schemeClr val="accen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5"/>
            <p:cNvSpPr/>
            <p:nvPr/>
          </p:nvSpPr>
          <p:spPr>
            <a:xfrm>
              <a:off x="8226362" y="1692698"/>
              <a:ext cx="390300" cy="3609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7" name="Google Shape;87;p1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709300" y="1201700"/>
              <a:ext cx="1040250" cy="10402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8" name="Google Shape;88;p15"/>
          <p:cNvGrpSpPr/>
          <p:nvPr/>
        </p:nvGrpSpPr>
        <p:grpSpPr>
          <a:xfrm>
            <a:off x="2662988" y="2712025"/>
            <a:ext cx="1829100" cy="1693500"/>
            <a:chOff x="2662988" y="2712027"/>
            <a:chExt cx="1829100" cy="1693500"/>
          </a:xfrm>
        </p:grpSpPr>
        <p:grpSp>
          <p:nvGrpSpPr>
            <p:cNvPr id="89" name="Google Shape;89;p15"/>
            <p:cNvGrpSpPr/>
            <p:nvPr/>
          </p:nvGrpSpPr>
          <p:grpSpPr>
            <a:xfrm>
              <a:off x="2662988" y="2712027"/>
              <a:ext cx="1829100" cy="1693500"/>
              <a:chOff x="1828763" y="875077"/>
              <a:chExt cx="1829100" cy="1693500"/>
            </a:xfrm>
          </p:grpSpPr>
          <p:sp>
            <p:nvSpPr>
              <p:cNvPr id="90" name="Google Shape;90;p15"/>
              <p:cNvSpPr/>
              <p:nvPr/>
            </p:nvSpPr>
            <p:spPr>
              <a:xfrm>
                <a:off x="1828763" y="875077"/>
                <a:ext cx="1829100" cy="1693500"/>
              </a:xfrm>
              <a:prstGeom prst="ellipse">
                <a:avLst/>
              </a:prstGeom>
              <a:solidFill>
                <a:schemeClr val="accen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91" name="Google Shape;91;p15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2223188" y="1201700"/>
                <a:ext cx="1040250" cy="10402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92" name="Google Shape;92;p15"/>
            <p:cNvSpPr txBox="1"/>
            <p:nvPr/>
          </p:nvSpPr>
          <p:spPr>
            <a:xfrm>
              <a:off x="3915775" y="3232100"/>
              <a:ext cx="390300" cy="65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3700">
                  <a:solidFill>
                    <a:schemeClr val="dk1"/>
                  </a:solidFill>
                </a:rPr>
                <a:t>?</a:t>
              </a:r>
              <a:endParaRPr b="1" sz="3700">
                <a:solidFill>
                  <a:schemeClr val="dk1"/>
                </a:solidFill>
              </a:endParaRPr>
            </a:p>
          </p:txBody>
        </p:sp>
      </p:grpSp>
      <p:sp>
        <p:nvSpPr>
          <p:cNvPr id="93" name="Google Shape;93;p15"/>
          <p:cNvSpPr txBox="1"/>
          <p:nvPr>
            <p:ph idx="12" type="sldNum"/>
          </p:nvPr>
        </p:nvSpPr>
        <p:spPr>
          <a:xfrm>
            <a:off x="7708475" y="4663225"/>
            <a:ext cx="1312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r>
              <a:rPr lang="fr"/>
              <a:t> sur 12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oogle Shape;193;p24"/>
          <p:cNvGrpSpPr/>
          <p:nvPr/>
        </p:nvGrpSpPr>
        <p:grpSpPr>
          <a:xfrm>
            <a:off x="905350" y="157450"/>
            <a:ext cx="7859400" cy="4329900"/>
            <a:chOff x="905350" y="157450"/>
            <a:chExt cx="7859400" cy="4329900"/>
          </a:xfrm>
        </p:grpSpPr>
        <p:pic>
          <p:nvPicPr>
            <p:cNvPr id="194" name="Google Shape;194;p24"/>
            <p:cNvPicPr preferRelativeResize="0"/>
            <p:nvPr/>
          </p:nvPicPr>
          <p:blipFill rotWithShape="1">
            <a:blip r:embed="rId3">
              <a:alphaModFix/>
            </a:blip>
            <a:srcRect b="16916" l="0" r="0" t="6881"/>
            <a:stretch/>
          </p:blipFill>
          <p:spPr>
            <a:xfrm>
              <a:off x="1745400" y="157450"/>
              <a:ext cx="6189547" cy="4329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5" name="Google Shape;195;p24"/>
            <p:cNvSpPr/>
            <p:nvPr/>
          </p:nvSpPr>
          <p:spPr>
            <a:xfrm>
              <a:off x="905350" y="157450"/>
              <a:ext cx="7859400" cy="4329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6" name="Google Shape;196;p24"/>
          <p:cNvSpPr txBox="1"/>
          <p:nvPr>
            <p:ph idx="12" type="sldNum"/>
          </p:nvPr>
        </p:nvSpPr>
        <p:spPr>
          <a:xfrm>
            <a:off x="7452825" y="4663225"/>
            <a:ext cx="15681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r>
              <a:rPr lang="fr"/>
              <a:t> sur 12</a:t>
            </a:r>
            <a:endParaRPr/>
          </a:p>
        </p:txBody>
      </p:sp>
      <p:grpSp>
        <p:nvGrpSpPr>
          <p:cNvPr id="197" name="Google Shape;197;p24"/>
          <p:cNvGrpSpPr/>
          <p:nvPr/>
        </p:nvGrpSpPr>
        <p:grpSpPr>
          <a:xfrm>
            <a:off x="8139017" y="343819"/>
            <a:ext cx="511602" cy="511602"/>
            <a:chOff x="5681300" y="2527788"/>
            <a:chExt cx="805800" cy="805800"/>
          </a:xfrm>
        </p:grpSpPr>
        <p:sp>
          <p:nvSpPr>
            <p:cNvPr id="198" name="Google Shape;198;p24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24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fmla="val 0" name="adj1"/>
                <a:gd fmla="val 16200000" name="adj2"/>
              </a:avLst>
            </a:pr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2500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8</a:t>
              </a:r>
              <a:endParaRPr b="1" sz="25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25"/>
          <p:cNvGrpSpPr/>
          <p:nvPr/>
        </p:nvGrpSpPr>
        <p:grpSpPr>
          <a:xfrm>
            <a:off x="905350" y="157450"/>
            <a:ext cx="7859400" cy="4329900"/>
            <a:chOff x="905350" y="157450"/>
            <a:chExt cx="7859400" cy="4329900"/>
          </a:xfrm>
        </p:grpSpPr>
        <p:sp>
          <p:nvSpPr>
            <p:cNvPr id="205" name="Google Shape;205;p25"/>
            <p:cNvSpPr/>
            <p:nvPr/>
          </p:nvSpPr>
          <p:spPr>
            <a:xfrm>
              <a:off x="905350" y="157450"/>
              <a:ext cx="7859400" cy="4329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06" name="Google Shape;206;p25"/>
            <p:cNvPicPr preferRelativeResize="0"/>
            <p:nvPr/>
          </p:nvPicPr>
          <p:blipFill rotWithShape="1">
            <a:blip r:embed="rId3">
              <a:alphaModFix/>
            </a:blip>
            <a:srcRect b="0" l="0" r="8079" t="0"/>
            <a:stretch/>
          </p:blipFill>
          <p:spPr>
            <a:xfrm>
              <a:off x="961449" y="343800"/>
              <a:ext cx="7121200" cy="37423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7" name="Google Shape;207;p25"/>
          <p:cNvSpPr txBox="1"/>
          <p:nvPr>
            <p:ph idx="12" type="sldNum"/>
          </p:nvPr>
        </p:nvSpPr>
        <p:spPr>
          <a:xfrm>
            <a:off x="7400350" y="4663225"/>
            <a:ext cx="1620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r>
              <a:rPr lang="fr"/>
              <a:t> sur 12</a:t>
            </a:r>
            <a:endParaRPr/>
          </a:p>
        </p:txBody>
      </p:sp>
      <p:grpSp>
        <p:nvGrpSpPr>
          <p:cNvPr id="208" name="Google Shape;208;p25"/>
          <p:cNvGrpSpPr/>
          <p:nvPr/>
        </p:nvGrpSpPr>
        <p:grpSpPr>
          <a:xfrm>
            <a:off x="8139017" y="343819"/>
            <a:ext cx="511602" cy="511602"/>
            <a:chOff x="5681300" y="2527788"/>
            <a:chExt cx="805800" cy="805800"/>
          </a:xfrm>
        </p:grpSpPr>
        <p:sp>
          <p:nvSpPr>
            <p:cNvPr id="209" name="Google Shape;209;p25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5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fmla="val 0" name="adj1"/>
                <a:gd fmla="val 16200000" name="adj2"/>
              </a:avLst>
            </a:pr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2500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9</a:t>
              </a:r>
              <a:endParaRPr b="1" sz="25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2614" y="428674"/>
            <a:ext cx="7859400" cy="362512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6"/>
          <p:cNvSpPr/>
          <p:nvPr/>
        </p:nvSpPr>
        <p:spPr>
          <a:xfrm>
            <a:off x="905350" y="157450"/>
            <a:ext cx="7859400" cy="43299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6"/>
          <p:cNvSpPr txBox="1"/>
          <p:nvPr>
            <p:ph idx="12" type="sldNum"/>
          </p:nvPr>
        </p:nvSpPr>
        <p:spPr>
          <a:xfrm>
            <a:off x="7426575" y="4663225"/>
            <a:ext cx="1594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r>
              <a:rPr lang="fr"/>
              <a:t> sur 12</a:t>
            </a:r>
            <a:endParaRPr/>
          </a:p>
        </p:txBody>
      </p:sp>
      <p:grpSp>
        <p:nvGrpSpPr>
          <p:cNvPr id="218" name="Google Shape;218;p26"/>
          <p:cNvGrpSpPr/>
          <p:nvPr/>
        </p:nvGrpSpPr>
        <p:grpSpPr>
          <a:xfrm>
            <a:off x="8139017" y="343819"/>
            <a:ext cx="511602" cy="511602"/>
            <a:chOff x="5681300" y="2527788"/>
            <a:chExt cx="805800" cy="805800"/>
          </a:xfrm>
        </p:grpSpPr>
        <p:sp>
          <p:nvSpPr>
            <p:cNvPr id="219" name="Google Shape;219;p26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26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fmla="val 0" name="adj1"/>
                <a:gd fmla="val 16200000" name="adj2"/>
              </a:avLst>
            </a:pr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2600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10</a:t>
              </a:r>
              <a:endParaRPr b="1" sz="26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16"/>
          <p:cNvGrpSpPr/>
          <p:nvPr/>
        </p:nvGrpSpPr>
        <p:grpSpPr>
          <a:xfrm>
            <a:off x="4764255" y="2446237"/>
            <a:ext cx="1829100" cy="1693500"/>
            <a:chOff x="6879416" y="574125"/>
            <a:chExt cx="1829100" cy="1693500"/>
          </a:xfrm>
        </p:grpSpPr>
        <p:sp>
          <p:nvSpPr>
            <p:cNvPr id="99" name="Google Shape;99;p16"/>
            <p:cNvSpPr/>
            <p:nvPr/>
          </p:nvSpPr>
          <p:spPr>
            <a:xfrm>
              <a:off x="6879416" y="574125"/>
              <a:ext cx="1829100" cy="1693500"/>
            </a:xfrm>
            <a:prstGeom prst="ellipse">
              <a:avLst/>
            </a:prstGeom>
            <a:solidFill>
              <a:schemeClr val="accent6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00" name="Google Shape;100;p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273850" y="900750"/>
              <a:ext cx="1040250" cy="10402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1" name="Google Shape;101;p16"/>
          <p:cNvGrpSpPr/>
          <p:nvPr/>
        </p:nvGrpSpPr>
        <p:grpSpPr>
          <a:xfrm>
            <a:off x="2524395" y="492063"/>
            <a:ext cx="1829100" cy="1693500"/>
            <a:chOff x="1317031" y="574127"/>
            <a:chExt cx="1829100" cy="1693500"/>
          </a:xfrm>
        </p:grpSpPr>
        <p:sp>
          <p:nvSpPr>
            <p:cNvPr id="102" name="Google Shape;102;p16"/>
            <p:cNvSpPr/>
            <p:nvPr/>
          </p:nvSpPr>
          <p:spPr>
            <a:xfrm>
              <a:off x="1317031" y="574127"/>
              <a:ext cx="1829100" cy="1693500"/>
            </a:xfrm>
            <a:prstGeom prst="ellipse">
              <a:avLst/>
            </a:prstGeom>
            <a:solidFill>
              <a:schemeClr val="accent6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03" name="Google Shape;103;p1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711450" y="900750"/>
              <a:ext cx="1040250" cy="10402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4" name="Google Shape;104;p16"/>
          <p:cNvGrpSpPr/>
          <p:nvPr/>
        </p:nvGrpSpPr>
        <p:grpSpPr>
          <a:xfrm>
            <a:off x="4790498" y="492063"/>
            <a:ext cx="1829100" cy="1693500"/>
            <a:chOff x="3145736" y="574127"/>
            <a:chExt cx="1829100" cy="1693500"/>
          </a:xfrm>
        </p:grpSpPr>
        <p:sp>
          <p:nvSpPr>
            <p:cNvPr id="105" name="Google Shape;105;p16"/>
            <p:cNvSpPr/>
            <p:nvPr/>
          </p:nvSpPr>
          <p:spPr>
            <a:xfrm>
              <a:off x="3145736" y="574127"/>
              <a:ext cx="1829100" cy="1693500"/>
            </a:xfrm>
            <a:prstGeom prst="ellipse">
              <a:avLst/>
            </a:prstGeom>
            <a:solidFill>
              <a:schemeClr val="accent6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06" name="Google Shape;106;p1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460586" y="821165"/>
              <a:ext cx="1199400" cy="119942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7" name="Google Shape;107;p16"/>
          <p:cNvGrpSpPr/>
          <p:nvPr/>
        </p:nvGrpSpPr>
        <p:grpSpPr>
          <a:xfrm>
            <a:off x="2550652" y="2472762"/>
            <a:ext cx="1829100" cy="1693500"/>
            <a:chOff x="4974442" y="574127"/>
            <a:chExt cx="1829100" cy="1693500"/>
          </a:xfrm>
        </p:grpSpPr>
        <p:sp>
          <p:nvSpPr>
            <p:cNvPr id="108" name="Google Shape;108;p16"/>
            <p:cNvSpPr/>
            <p:nvPr/>
          </p:nvSpPr>
          <p:spPr>
            <a:xfrm>
              <a:off x="4974442" y="574127"/>
              <a:ext cx="1829100" cy="1693500"/>
            </a:xfrm>
            <a:prstGeom prst="ellipse">
              <a:avLst/>
            </a:prstGeom>
            <a:solidFill>
              <a:schemeClr val="accent6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09" name="Google Shape;109;p1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368900" y="900750"/>
              <a:ext cx="1040250" cy="10402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0" name="Google Shape;110;p16"/>
          <p:cNvSpPr txBox="1"/>
          <p:nvPr>
            <p:ph idx="12" type="sldNum"/>
          </p:nvPr>
        </p:nvSpPr>
        <p:spPr>
          <a:xfrm>
            <a:off x="7708475" y="4663225"/>
            <a:ext cx="1312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r>
              <a:rPr lang="fr"/>
              <a:t> sur 12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17"/>
          <p:cNvGrpSpPr/>
          <p:nvPr/>
        </p:nvGrpSpPr>
        <p:grpSpPr>
          <a:xfrm>
            <a:off x="905350" y="154400"/>
            <a:ext cx="7859400" cy="4332950"/>
            <a:chOff x="905350" y="154400"/>
            <a:chExt cx="7859400" cy="4332950"/>
          </a:xfrm>
        </p:grpSpPr>
        <p:sp>
          <p:nvSpPr>
            <p:cNvPr id="116" name="Google Shape;116;p17"/>
            <p:cNvSpPr/>
            <p:nvPr/>
          </p:nvSpPr>
          <p:spPr>
            <a:xfrm>
              <a:off x="905350" y="157450"/>
              <a:ext cx="7859400" cy="4329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17" name="Google Shape;117;p17"/>
            <p:cNvPicPr preferRelativeResize="0"/>
            <p:nvPr/>
          </p:nvPicPr>
          <p:blipFill rotWithShape="1">
            <a:blip r:embed="rId3">
              <a:alphaModFix/>
            </a:blip>
            <a:srcRect b="26390" l="5864" r="3915" t="7633"/>
            <a:stretch/>
          </p:blipFill>
          <p:spPr>
            <a:xfrm>
              <a:off x="3463117" y="154400"/>
              <a:ext cx="2664483" cy="43299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8" name="Google Shape;118;p17"/>
          <p:cNvSpPr txBox="1"/>
          <p:nvPr>
            <p:ph idx="12" type="sldNum"/>
          </p:nvPr>
        </p:nvSpPr>
        <p:spPr>
          <a:xfrm>
            <a:off x="7708475" y="4663225"/>
            <a:ext cx="1312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r>
              <a:rPr lang="fr"/>
              <a:t> sur 12</a:t>
            </a:r>
            <a:endParaRPr/>
          </a:p>
        </p:txBody>
      </p:sp>
      <p:grpSp>
        <p:nvGrpSpPr>
          <p:cNvPr id="119" name="Google Shape;119;p17"/>
          <p:cNvGrpSpPr/>
          <p:nvPr/>
        </p:nvGrpSpPr>
        <p:grpSpPr>
          <a:xfrm>
            <a:off x="8139017" y="343819"/>
            <a:ext cx="511602" cy="511602"/>
            <a:chOff x="5681300" y="2527788"/>
            <a:chExt cx="805800" cy="805800"/>
          </a:xfrm>
        </p:grpSpPr>
        <p:sp>
          <p:nvSpPr>
            <p:cNvPr id="120" name="Google Shape;120;p17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7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fmla="val 0" name="adj1"/>
                <a:gd fmla="val 16200000" name="adj2"/>
              </a:avLst>
            </a:pr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2500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1</a:t>
              </a:r>
              <a:endParaRPr b="1" sz="25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18"/>
          <p:cNvGrpSpPr/>
          <p:nvPr/>
        </p:nvGrpSpPr>
        <p:grpSpPr>
          <a:xfrm>
            <a:off x="892225" y="146850"/>
            <a:ext cx="7859400" cy="4354949"/>
            <a:chOff x="905350" y="157450"/>
            <a:chExt cx="7859400" cy="4354949"/>
          </a:xfrm>
        </p:grpSpPr>
        <p:pic>
          <p:nvPicPr>
            <p:cNvPr id="127" name="Google Shape;127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997365" y="182499"/>
              <a:ext cx="5744462" cy="4329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8" name="Google Shape;128;p18"/>
            <p:cNvSpPr/>
            <p:nvPr/>
          </p:nvSpPr>
          <p:spPr>
            <a:xfrm>
              <a:off x="905350" y="157450"/>
              <a:ext cx="7859400" cy="4329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9" name="Google Shape;129;p18"/>
          <p:cNvSpPr txBox="1"/>
          <p:nvPr>
            <p:ph idx="12" type="sldNum"/>
          </p:nvPr>
        </p:nvSpPr>
        <p:spPr>
          <a:xfrm>
            <a:off x="7708475" y="4663225"/>
            <a:ext cx="1312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r>
              <a:rPr lang="fr"/>
              <a:t> sur 12</a:t>
            </a:r>
            <a:endParaRPr/>
          </a:p>
        </p:txBody>
      </p:sp>
      <p:grpSp>
        <p:nvGrpSpPr>
          <p:cNvPr id="130" name="Google Shape;130;p18"/>
          <p:cNvGrpSpPr/>
          <p:nvPr/>
        </p:nvGrpSpPr>
        <p:grpSpPr>
          <a:xfrm>
            <a:off x="8139017" y="343819"/>
            <a:ext cx="511602" cy="511602"/>
            <a:chOff x="5681300" y="2527788"/>
            <a:chExt cx="805800" cy="805800"/>
          </a:xfrm>
        </p:grpSpPr>
        <p:sp>
          <p:nvSpPr>
            <p:cNvPr id="131" name="Google Shape;131;p18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8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fmla="val 0" name="adj1"/>
                <a:gd fmla="val 16200000" name="adj2"/>
              </a:avLst>
            </a:pr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2500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2</a:t>
              </a:r>
              <a:endParaRPr b="1" sz="25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oogle Shape;137;p19"/>
          <p:cNvGrpSpPr/>
          <p:nvPr/>
        </p:nvGrpSpPr>
        <p:grpSpPr>
          <a:xfrm>
            <a:off x="905350" y="192185"/>
            <a:ext cx="7859400" cy="4345140"/>
            <a:chOff x="905350" y="192185"/>
            <a:chExt cx="7859400" cy="4345140"/>
          </a:xfrm>
        </p:grpSpPr>
        <p:pic>
          <p:nvPicPr>
            <p:cNvPr id="138" name="Google Shape;138;p19"/>
            <p:cNvPicPr preferRelativeResize="0"/>
            <p:nvPr/>
          </p:nvPicPr>
          <p:blipFill rotWithShape="1">
            <a:blip r:embed="rId3">
              <a:alphaModFix/>
            </a:blip>
            <a:srcRect b="0" l="0" r="0" t="52794"/>
            <a:stretch/>
          </p:blipFill>
          <p:spPr>
            <a:xfrm>
              <a:off x="2560154" y="192185"/>
              <a:ext cx="4232516" cy="43299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9" name="Google Shape;139;p19"/>
            <p:cNvSpPr/>
            <p:nvPr/>
          </p:nvSpPr>
          <p:spPr>
            <a:xfrm>
              <a:off x="905350" y="207425"/>
              <a:ext cx="7859400" cy="4329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0" name="Google Shape;140;p19"/>
          <p:cNvSpPr txBox="1"/>
          <p:nvPr>
            <p:ph idx="12" type="sldNum"/>
          </p:nvPr>
        </p:nvSpPr>
        <p:spPr>
          <a:xfrm>
            <a:off x="7708475" y="4663225"/>
            <a:ext cx="1312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r>
              <a:rPr lang="fr"/>
              <a:t> sur 12</a:t>
            </a:r>
            <a:endParaRPr/>
          </a:p>
        </p:txBody>
      </p:sp>
      <p:grpSp>
        <p:nvGrpSpPr>
          <p:cNvPr id="141" name="Google Shape;141;p19"/>
          <p:cNvGrpSpPr/>
          <p:nvPr/>
        </p:nvGrpSpPr>
        <p:grpSpPr>
          <a:xfrm>
            <a:off x="8139017" y="343819"/>
            <a:ext cx="511602" cy="511602"/>
            <a:chOff x="5681300" y="2527788"/>
            <a:chExt cx="805800" cy="805800"/>
          </a:xfrm>
        </p:grpSpPr>
        <p:sp>
          <p:nvSpPr>
            <p:cNvPr id="142" name="Google Shape;142;p19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9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fmla="val 0" name="adj1"/>
                <a:gd fmla="val 16200000" name="adj2"/>
              </a:avLst>
            </a:pr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2500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3</a:t>
              </a:r>
              <a:endParaRPr b="1" sz="25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p20"/>
          <p:cNvGrpSpPr/>
          <p:nvPr/>
        </p:nvGrpSpPr>
        <p:grpSpPr>
          <a:xfrm>
            <a:off x="905350" y="157450"/>
            <a:ext cx="7859400" cy="4329903"/>
            <a:chOff x="905350" y="157450"/>
            <a:chExt cx="7859400" cy="4329903"/>
          </a:xfrm>
        </p:grpSpPr>
        <p:pic>
          <p:nvPicPr>
            <p:cNvPr id="149" name="Google Shape;149;p20"/>
            <p:cNvPicPr preferRelativeResize="0"/>
            <p:nvPr/>
          </p:nvPicPr>
          <p:blipFill rotWithShape="1">
            <a:blip r:embed="rId3">
              <a:alphaModFix/>
            </a:blip>
            <a:srcRect b="5056" l="0" r="0" t="45075"/>
            <a:stretch/>
          </p:blipFill>
          <p:spPr>
            <a:xfrm>
              <a:off x="2440875" y="157450"/>
              <a:ext cx="4271572" cy="43299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0" name="Google Shape;150;p20"/>
            <p:cNvSpPr/>
            <p:nvPr/>
          </p:nvSpPr>
          <p:spPr>
            <a:xfrm>
              <a:off x="905350" y="157450"/>
              <a:ext cx="7859400" cy="4329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1" name="Google Shape;151;p20"/>
          <p:cNvSpPr txBox="1"/>
          <p:nvPr>
            <p:ph idx="12" type="sldNum"/>
          </p:nvPr>
        </p:nvSpPr>
        <p:spPr>
          <a:xfrm>
            <a:off x="7708475" y="4663225"/>
            <a:ext cx="1312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r>
              <a:rPr lang="fr"/>
              <a:t> sur 12</a:t>
            </a:r>
            <a:endParaRPr/>
          </a:p>
        </p:txBody>
      </p:sp>
      <p:grpSp>
        <p:nvGrpSpPr>
          <p:cNvPr id="152" name="Google Shape;152;p20"/>
          <p:cNvGrpSpPr/>
          <p:nvPr/>
        </p:nvGrpSpPr>
        <p:grpSpPr>
          <a:xfrm>
            <a:off x="8139017" y="343819"/>
            <a:ext cx="511602" cy="511602"/>
            <a:chOff x="5681300" y="2527788"/>
            <a:chExt cx="805800" cy="805800"/>
          </a:xfrm>
        </p:grpSpPr>
        <p:sp>
          <p:nvSpPr>
            <p:cNvPr id="153" name="Google Shape;153;p20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20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fmla="val 0" name="adj1"/>
                <a:gd fmla="val 16200000" name="adj2"/>
              </a:avLst>
            </a:pr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2500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4</a:t>
              </a:r>
              <a:endParaRPr b="1" sz="25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 txBox="1"/>
          <p:nvPr>
            <p:ph idx="12" type="sldNum"/>
          </p:nvPr>
        </p:nvSpPr>
        <p:spPr>
          <a:xfrm>
            <a:off x="7708475" y="4663225"/>
            <a:ext cx="1312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r>
              <a:rPr lang="fr"/>
              <a:t> sur 12</a:t>
            </a:r>
            <a:endParaRPr/>
          </a:p>
        </p:txBody>
      </p:sp>
      <p:grpSp>
        <p:nvGrpSpPr>
          <p:cNvPr id="160" name="Google Shape;160;p21"/>
          <p:cNvGrpSpPr/>
          <p:nvPr/>
        </p:nvGrpSpPr>
        <p:grpSpPr>
          <a:xfrm>
            <a:off x="905350" y="157450"/>
            <a:ext cx="7859400" cy="4329900"/>
            <a:chOff x="905350" y="157450"/>
            <a:chExt cx="7859400" cy="4329900"/>
          </a:xfrm>
        </p:grpSpPr>
        <p:pic>
          <p:nvPicPr>
            <p:cNvPr id="161" name="Google Shape;161;p21" title="Screenshot_20240529-143023.png"/>
            <p:cNvPicPr preferRelativeResize="0"/>
            <p:nvPr/>
          </p:nvPicPr>
          <p:blipFill rotWithShape="1">
            <a:blip r:embed="rId3">
              <a:alphaModFix/>
            </a:blip>
            <a:srcRect b="36395" l="0" r="0" t="41210"/>
            <a:stretch/>
          </p:blipFill>
          <p:spPr>
            <a:xfrm>
              <a:off x="1598825" y="1106250"/>
              <a:ext cx="6270950" cy="31207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2" name="Google Shape;162;p21"/>
            <p:cNvSpPr/>
            <p:nvPr/>
          </p:nvSpPr>
          <p:spPr>
            <a:xfrm>
              <a:off x="905350" y="157450"/>
              <a:ext cx="7859400" cy="4329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3" name="Google Shape;163;p21"/>
          <p:cNvGrpSpPr/>
          <p:nvPr/>
        </p:nvGrpSpPr>
        <p:grpSpPr>
          <a:xfrm>
            <a:off x="8139017" y="343819"/>
            <a:ext cx="511602" cy="511602"/>
            <a:chOff x="5681300" y="2527788"/>
            <a:chExt cx="805800" cy="805800"/>
          </a:xfrm>
        </p:grpSpPr>
        <p:sp>
          <p:nvSpPr>
            <p:cNvPr id="164" name="Google Shape;164;p21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21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fmla="val 0" name="adj1"/>
                <a:gd fmla="val 16200000" name="adj2"/>
              </a:avLst>
            </a:pr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2500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5</a:t>
              </a:r>
              <a:endParaRPr b="1" sz="25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2"/>
          <p:cNvSpPr txBox="1"/>
          <p:nvPr>
            <p:ph idx="12" type="sldNum"/>
          </p:nvPr>
        </p:nvSpPr>
        <p:spPr>
          <a:xfrm>
            <a:off x="7708475" y="4663225"/>
            <a:ext cx="1312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r>
              <a:rPr lang="fr"/>
              <a:t> sur 12</a:t>
            </a:r>
            <a:endParaRPr/>
          </a:p>
        </p:txBody>
      </p:sp>
      <p:grpSp>
        <p:nvGrpSpPr>
          <p:cNvPr id="171" name="Google Shape;171;p22"/>
          <p:cNvGrpSpPr/>
          <p:nvPr/>
        </p:nvGrpSpPr>
        <p:grpSpPr>
          <a:xfrm>
            <a:off x="865975" y="167550"/>
            <a:ext cx="7859400" cy="4329900"/>
            <a:chOff x="865975" y="167550"/>
            <a:chExt cx="7859400" cy="4329900"/>
          </a:xfrm>
        </p:grpSpPr>
        <p:sp>
          <p:nvSpPr>
            <p:cNvPr id="172" name="Google Shape;172;p22"/>
            <p:cNvSpPr/>
            <p:nvPr/>
          </p:nvSpPr>
          <p:spPr>
            <a:xfrm>
              <a:off x="865975" y="167550"/>
              <a:ext cx="7859400" cy="4329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73" name="Google Shape;173;p22"/>
            <p:cNvGrpSpPr/>
            <p:nvPr/>
          </p:nvGrpSpPr>
          <p:grpSpPr>
            <a:xfrm>
              <a:off x="2423576" y="243755"/>
              <a:ext cx="5120946" cy="4175621"/>
              <a:chOff x="2948500" y="167550"/>
              <a:chExt cx="3115499" cy="2199200"/>
            </a:xfrm>
          </p:grpSpPr>
          <p:pic>
            <p:nvPicPr>
              <p:cNvPr id="174" name="Google Shape;174;p22" title="Screenshot_20240529-143113.png"/>
              <p:cNvPicPr preferRelativeResize="0"/>
              <p:nvPr/>
            </p:nvPicPr>
            <p:blipFill rotWithShape="1">
              <a:blip r:embed="rId3">
                <a:alphaModFix/>
              </a:blip>
              <a:srcRect b="83291" l="0" r="0" t="4346"/>
              <a:stretch/>
            </p:blipFill>
            <p:spPr>
              <a:xfrm>
                <a:off x="2948500" y="167550"/>
                <a:ext cx="3115499" cy="8559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5" name="Google Shape;175;p22" title="Screenshot_20240529-143113.png"/>
              <p:cNvPicPr preferRelativeResize="0"/>
              <p:nvPr/>
            </p:nvPicPr>
            <p:blipFill rotWithShape="1">
              <a:blip r:embed="rId3">
                <a:alphaModFix/>
              </a:blip>
              <a:srcRect b="33113" l="0" r="0" t="47484"/>
              <a:stretch/>
            </p:blipFill>
            <p:spPr>
              <a:xfrm>
                <a:off x="2948500" y="1023450"/>
                <a:ext cx="3115499" cy="13433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76" name="Google Shape;176;p22"/>
          <p:cNvGrpSpPr/>
          <p:nvPr/>
        </p:nvGrpSpPr>
        <p:grpSpPr>
          <a:xfrm>
            <a:off x="8139017" y="343819"/>
            <a:ext cx="511602" cy="511602"/>
            <a:chOff x="5681300" y="2527788"/>
            <a:chExt cx="805800" cy="805800"/>
          </a:xfrm>
        </p:grpSpPr>
        <p:sp>
          <p:nvSpPr>
            <p:cNvPr id="177" name="Google Shape;177;p22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22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fmla="val 0" name="adj1"/>
                <a:gd fmla="val 16200000" name="adj2"/>
              </a:avLst>
            </a:pr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2500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6</a:t>
              </a:r>
              <a:endParaRPr b="1" sz="25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3"/>
          <p:cNvSpPr/>
          <p:nvPr/>
        </p:nvSpPr>
        <p:spPr>
          <a:xfrm>
            <a:off x="997175" y="183675"/>
            <a:ext cx="7859400" cy="43299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4" name="Google Shape;184;p23"/>
          <p:cNvPicPr preferRelativeResize="0"/>
          <p:nvPr/>
        </p:nvPicPr>
        <p:blipFill rotWithShape="1">
          <a:blip r:embed="rId3">
            <a:alphaModFix/>
          </a:blip>
          <a:srcRect b="8138" l="0" r="0" t="0"/>
          <a:stretch/>
        </p:blipFill>
        <p:spPr>
          <a:xfrm>
            <a:off x="2606875" y="183675"/>
            <a:ext cx="4515443" cy="432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3"/>
          <p:cNvSpPr txBox="1"/>
          <p:nvPr>
            <p:ph idx="12" type="sldNum"/>
          </p:nvPr>
        </p:nvSpPr>
        <p:spPr>
          <a:xfrm>
            <a:off x="7708475" y="4663225"/>
            <a:ext cx="1312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r>
              <a:rPr lang="fr"/>
              <a:t> sur 12</a:t>
            </a:r>
            <a:endParaRPr/>
          </a:p>
        </p:txBody>
      </p:sp>
      <p:grpSp>
        <p:nvGrpSpPr>
          <p:cNvPr id="186" name="Google Shape;186;p23"/>
          <p:cNvGrpSpPr/>
          <p:nvPr/>
        </p:nvGrpSpPr>
        <p:grpSpPr>
          <a:xfrm>
            <a:off x="8139017" y="343819"/>
            <a:ext cx="511602" cy="511602"/>
            <a:chOff x="5681300" y="2527788"/>
            <a:chExt cx="805800" cy="805800"/>
          </a:xfrm>
        </p:grpSpPr>
        <p:sp>
          <p:nvSpPr>
            <p:cNvPr id="187" name="Google Shape;187;p23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23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fmla="val 0" name="adj1"/>
                <a:gd fmla="val 16200000" name="adj2"/>
              </a:avLst>
            </a:pr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2500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7</a:t>
              </a:r>
              <a:endParaRPr b="1" sz="25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13A8E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FFEFBE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