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Fira Sans"/>
      <p:regular r:id="rId43"/>
      <p:bold r:id="rId44"/>
      <p:italic r:id="rId45"/>
      <p:boldItalic r:id="rId46"/>
    </p:embeddedFont>
    <p:embeddedFont>
      <p:font typeface="Barlow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D96ECF-7E57-4B60-890C-9C8D2406E0F8}">
  <a:tblStyle styleId="{7DD96ECF-7E57-4B60-890C-9C8D2406E0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FiraSans-bold.fntdata"/><Relationship Id="rId43" Type="http://schemas.openxmlformats.org/officeDocument/2006/relationships/font" Target="fonts/FiraSans-regular.fntdata"/><Relationship Id="rId46" Type="http://schemas.openxmlformats.org/officeDocument/2006/relationships/font" Target="fonts/FiraSans-boldItalic.fntdata"/><Relationship Id="rId45" Type="http://schemas.openxmlformats.org/officeDocument/2006/relationships/font" Target="fonts/Fira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BarlowLight-bold.fntdata"/><Relationship Id="rId47" Type="http://schemas.openxmlformats.org/officeDocument/2006/relationships/font" Target="fonts/BarlowLight-regular.fntdata"/><Relationship Id="rId49" Type="http://schemas.openxmlformats.org/officeDocument/2006/relationships/font" Target="fonts/Barlow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Barlow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9b0b46787_3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9b0b46787_3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9b0b46787_3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9b0b46787_3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9b0b46787_3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29b0b46787_3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9b0b46787_3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29b0b46787_3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9b0b46787_3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9b0b46787_3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9b0b46787_3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9b0b46787_3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9b0b46787_3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9b0b46787_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11beb1d1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e11beb1d1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118f25d3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e118f25d3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11beb1d1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11beb1d1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118f25d3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118f25d3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118f25d3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118f25d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11beb1d1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e11beb1d1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118f25d3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e118f25d3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11beb1d1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e11beb1d1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118f25d3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e118f25d3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e11beb1d1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e11beb1d1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11beb1d1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e11beb1d1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11beb1d1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e11beb1d1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e11beb1d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e11beb1d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e11beb1d1f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e11beb1d1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e11beb1d1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e11beb1d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11beb1d1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11beb1d1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e11beb1d1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e11beb1d1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e11beb1d1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e11beb1d1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e11beb1d1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e11beb1d1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e11beb1d1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e11beb1d1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e11beb1d1f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e11beb1d1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e688918fb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e688918fb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e688918fb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e688918fb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9b0b46787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9b0b46787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9b0b46787_3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9b0b46787_3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9b0b46787_3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9b0b46787_3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9b0b46787_3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9b0b46787_3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9b0b46787_3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29b0b46787_3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9b0b46787_3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9b0b46787_3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703476" y="4358425"/>
            <a:ext cx="1393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10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E633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127635" y="184628"/>
            <a:ext cx="387681" cy="272572"/>
            <a:chOff x="3386036" y="1746339"/>
            <a:chExt cx="397907" cy="279762"/>
          </a:xfrm>
        </p:grpSpPr>
        <p:sp>
          <p:nvSpPr>
            <p:cNvPr id="17" name="Google Shape;17;p3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3"/>
          <p:cNvSpPr txBox="1"/>
          <p:nvPr/>
        </p:nvSpPr>
        <p:spPr>
          <a:xfrm>
            <a:off x="632900" y="4599625"/>
            <a:ext cx="6388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7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7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1">
  <p:cSld name="SECTION_HEADER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pport barre latérale">
  <p:cSld name="BLANK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SzPts val="1018"/>
              <a:buNone/>
              <a:defRPr sz="1425"/>
            </a:lvl1pPr>
            <a:lvl2pPr lvl="1">
              <a:buSzPts val="1018"/>
              <a:buNone/>
              <a:defRPr sz="1425"/>
            </a:lvl2pPr>
            <a:lvl3pPr lvl="2">
              <a:buSzPts val="1018"/>
              <a:buNone/>
              <a:defRPr sz="1425"/>
            </a:lvl3pPr>
            <a:lvl4pPr lvl="3">
              <a:buSzPts val="1018"/>
              <a:buNone/>
              <a:defRPr sz="1425"/>
            </a:lvl4pPr>
            <a:lvl5pPr lvl="4">
              <a:buSzPts val="1018"/>
              <a:buNone/>
              <a:defRPr sz="1425"/>
            </a:lvl5pPr>
            <a:lvl6pPr lvl="5">
              <a:buSzPts val="1018"/>
              <a:buNone/>
              <a:defRPr sz="1425"/>
            </a:lvl6pPr>
            <a:lvl7pPr lvl="6">
              <a:buSzPts val="1018"/>
              <a:buNone/>
              <a:defRPr sz="1425"/>
            </a:lvl7pPr>
            <a:lvl8pPr lvl="7">
              <a:buSzPts val="1018"/>
              <a:buNone/>
              <a:defRPr sz="1425"/>
            </a:lvl8pPr>
            <a:lvl9pPr lvl="8">
              <a:buSzPts val="1018"/>
              <a:buNone/>
              <a:defRPr sz="1425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609600" y="4560900"/>
            <a:ext cx="6185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8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1200"/>
          </a:p>
        </p:txBody>
      </p:sp>
      <p:grpSp>
        <p:nvGrpSpPr>
          <p:cNvPr id="26" name="Google Shape;26;p5"/>
          <p:cNvGrpSpPr/>
          <p:nvPr/>
        </p:nvGrpSpPr>
        <p:grpSpPr>
          <a:xfrm>
            <a:off x="154703" y="411906"/>
            <a:ext cx="354341" cy="354341"/>
            <a:chOff x="-49027775" y="3183175"/>
            <a:chExt cx="299325" cy="299325"/>
          </a:xfrm>
        </p:grpSpPr>
        <p:sp>
          <p:nvSpPr>
            <p:cNvPr id="27" name="Google Shape;27;p5"/>
            <p:cNvSpPr/>
            <p:nvPr/>
          </p:nvSpPr>
          <p:spPr>
            <a:xfrm>
              <a:off x="-48870250" y="3183175"/>
              <a:ext cx="141800" cy="185900"/>
            </a:xfrm>
            <a:custGeom>
              <a:rect b="b" l="l" r="r" t="t"/>
              <a:pathLst>
                <a:path extrusionOk="0" h="7436" w="5672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-49027775" y="3183175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-49027775" y="3295800"/>
              <a:ext cx="141800" cy="186700"/>
            </a:xfrm>
            <a:custGeom>
              <a:rect b="b" l="l" r="r" t="t"/>
              <a:pathLst>
                <a:path extrusionOk="0" h="7468" w="5672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-48914350" y="3340700"/>
              <a:ext cx="185900" cy="141800"/>
            </a:xfrm>
            <a:custGeom>
              <a:rect b="b" l="l" r="r" t="t"/>
              <a:pathLst>
                <a:path extrusionOk="0" h="5672" w="7436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 cartes">
  <p:cSld name="BLANK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7974325" y="4663225"/>
            <a:ext cx="1122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14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633600" cy="5143500"/>
          </a:xfrm>
          <a:prstGeom prst="rect">
            <a:avLst/>
          </a:prstGeom>
          <a:solidFill>
            <a:srgbClr val="78D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6"/>
          <p:cNvGrpSpPr/>
          <p:nvPr/>
        </p:nvGrpSpPr>
        <p:grpSpPr>
          <a:xfrm>
            <a:off x="147179" y="202645"/>
            <a:ext cx="339253" cy="339253"/>
            <a:chOff x="5049725" y="3806450"/>
            <a:chExt cx="481825" cy="481825"/>
          </a:xfrm>
        </p:grpSpPr>
        <p:sp>
          <p:nvSpPr>
            <p:cNvPr id="35" name="Google Shape;35;p6"/>
            <p:cNvSpPr/>
            <p:nvPr/>
          </p:nvSpPr>
          <p:spPr>
            <a:xfrm>
              <a:off x="536115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519177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504972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8" name="Google Shape;38;p6"/>
          <p:cNvGraphicFramePr/>
          <p:nvPr/>
        </p:nvGraphicFramePr>
        <p:xfrm>
          <a:off x="1255650" y="21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{7DD96ECF-7E57-4B60-890C-9C8D2406E0F8}</a:tableStyleId>
              </a:tblPr>
              <a:tblGrid>
                <a:gridCol w="1658175"/>
                <a:gridCol w="1658175"/>
                <a:gridCol w="1658175"/>
                <a:gridCol w="1658175"/>
              </a:tblGrid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36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9" name="Google Shape;39;p6"/>
          <p:cNvSpPr txBox="1"/>
          <p:nvPr/>
        </p:nvSpPr>
        <p:spPr>
          <a:xfrm>
            <a:off x="609600" y="4876800"/>
            <a:ext cx="8507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Contenus produits par Emmaüs Connect et la Croix Rouge française en 2024 dans le cadre d'un projet soutenu par l'ANCT et l'Agefiph</a:t>
            </a:r>
            <a:endParaRPr i="1" sz="550">
              <a:solidFill>
                <a:srgbClr val="44474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550">
                <a:solidFill>
                  <a:srgbClr val="444746"/>
                </a:solidFill>
              </a:rPr>
              <a:t>Licence CC BY-NC-SA 4.0. - https://creativecommons.org/licenses/by-nc-sa/4.0/</a:t>
            </a:r>
            <a:endParaRPr sz="9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00550" y="546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jp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10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1100825" y="1010325"/>
            <a:ext cx="744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13A8E"/>
                </a:solidFill>
                <a:latin typeface="Fira Sans"/>
                <a:ea typeface="Fira Sans"/>
                <a:cs typeface="Fira Sans"/>
                <a:sym typeface="Fira Sans"/>
              </a:rPr>
              <a:t>N</a:t>
            </a:r>
            <a:r>
              <a:rPr b="1" lang="fr" sz="3000">
                <a:solidFill>
                  <a:srgbClr val="213A8E"/>
                </a:solidFill>
                <a:latin typeface="Fira Sans"/>
                <a:ea typeface="Fira Sans"/>
                <a:cs typeface="Fira Sans"/>
                <a:sym typeface="Fira Sans"/>
              </a:rPr>
              <a:t>iveau 1 : je ne me fais pas hameçonner</a:t>
            </a:r>
            <a:endParaRPr b="1" sz="3000">
              <a:solidFill>
                <a:srgbClr val="213A8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 title="Screenshot_20240529-143023.png"/>
          <p:cNvPicPr preferRelativeResize="0"/>
          <p:nvPr/>
        </p:nvPicPr>
        <p:blipFill rotWithShape="1">
          <a:blip r:embed="rId3">
            <a:alphaModFix/>
          </a:blip>
          <a:srcRect b="36395" l="0" r="0" t="41210"/>
          <a:stretch/>
        </p:blipFill>
        <p:spPr>
          <a:xfrm>
            <a:off x="1598825" y="1106250"/>
            <a:ext cx="6270950" cy="312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73" name="Google Shape;173;p24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74" name="Google Shape;174;p2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5"/>
          <p:cNvGrpSpPr/>
          <p:nvPr/>
        </p:nvGrpSpPr>
        <p:grpSpPr>
          <a:xfrm>
            <a:off x="1455000" y="931375"/>
            <a:ext cx="6916560" cy="2456148"/>
            <a:chOff x="1226400" y="1159975"/>
            <a:chExt cx="6916560" cy="2456148"/>
          </a:xfrm>
        </p:grpSpPr>
        <p:pic>
          <p:nvPicPr>
            <p:cNvPr id="181" name="Google Shape;181;p25" title="Screenshot_20240529-143023.png"/>
            <p:cNvPicPr preferRelativeResize="0"/>
            <p:nvPr/>
          </p:nvPicPr>
          <p:blipFill rotWithShape="1">
            <a:blip r:embed="rId3">
              <a:alphaModFix/>
            </a:blip>
            <a:srcRect b="36395" l="0" r="0" t="41210"/>
            <a:stretch/>
          </p:blipFill>
          <p:spPr>
            <a:xfrm>
              <a:off x="1226400" y="1159975"/>
              <a:ext cx="4935476" cy="2456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5"/>
            <p:cNvSpPr/>
            <p:nvPr/>
          </p:nvSpPr>
          <p:spPr>
            <a:xfrm>
              <a:off x="6313860" y="1725000"/>
              <a:ext cx="1829100" cy="1693500"/>
            </a:xfrm>
            <a:prstGeom prst="ellipse">
              <a:avLst/>
            </a:prstGeom>
            <a:solidFill>
              <a:srgbClr val="78D2A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3" name="Google Shape;183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8275" y="2051625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85" name="Google Shape;185;p25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86" name="Google Shape;186;p25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93" name="Google Shape;193;p26"/>
          <p:cNvGrpSpPr/>
          <p:nvPr/>
        </p:nvGrpSpPr>
        <p:grpSpPr>
          <a:xfrm>
            <a:off x="865975" y="167550"/>
            <a:ext cx="7859400" cy="4329900"/>
            <a:chOff x="865975" y="167550"/>
            <a:chExt cx="7859400" cy="4329900"/>
          </a:xfrm>
        </p:grpSpPr>
        <p:sp>
          <p:nvSpPr>
            <p:cNvPr id="194" name="Google Shape;194;p26"/>
            <p:cNvSpPr/>
            <p:nvPr/>
          </p:nvSpPr>
          <p:spPr>
            <a:xfrm>
              <a:off x="865975" y="1675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5" name="Google Shape;195;p26"/>
            <p:cNvGrpSpPr/>
            <p:nvPr/>
          </p:nvGrpSpPr>
          <p:grpSpPr>
            <a:xfrm>
              <a:off x="2423576" y="243755"/>
              <a:ext cx="5120946" cy="4175621"/>
              <a:chOff x="2948500" y="167550"/>
              <a:chExt cx="3115499" cy="2199200"/>
            </a:xfrm>
          </p:grpSpPr>
          <p:pic>
            <p:nvPicPr>
              <p:cNvPr id="196" name="Google Shape;196;p26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83291" l="0" r="0" t="4346"/>
              <a:stretch/>
            </p:blipFill>
            <p:spPr>
              <a:xfrm>
                <a:off x="2948500" y="167550"/>
                <a:ext cx="3115499" cy="85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26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33113" l="0" r="0" t="47484"/>
              <a:stretch/>
            </p:blipFill>
            <p:spPr>
              <a:xfrm>
                <a:off x="2948500" y="1023450"/>
                <a:ext cx="3115499" cy="134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8" name="Google Shape;198;p26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99" name="Google Shape;199;p2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6847260" y="1725000"/>
            <a:ext cx="1829100" cy="1693500"/>
          </a:xfrm>
          <a:prstGeom prst="ellipse">
            <a:avLst/>
          </a:prstGeom>
          <a:solidFill>
            <a:srgbClr val="78D2A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675" y="205162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208" name="Google Shape;208;p27"/>
          <p:cNvGrpSpPr/>
          <p:nvPr/>
        </p:nvGrpSpPr>
        <p:grpSpPr>
          <a:xfrm>
            <a:off x="1137701" y="217505"/>
            <a:ext cx="5120946" cy="4175621"/>
            <a:chOff x="2948500" y="167550"/>
            <a:chExt cx="3115499" cy="2199200"/>
          </a:xfrm>
        </p:grpSpPr>
        <p:pic>
          <p:nvPicPr>
            <p:cNvPr id="209" name="Google Shape;209;p27" title="Screenshot_20240529-143113.png"/>
            <p:cNvPicPr preferRelativeResize="0"/>
            <p:nvPr/>
          </p:nvPicPr>
          <p:blipFill rotWithShape="1">
            <a:blip r:embed="rId4">
              <a:alphaModFix/>
            </a:blip>
            <a:srcRect b="83291" l="0" r="0" t="4346"/>
            <a:stretch/>
          </p:blipFill>
          <p:spPr>
            <a:xfrm>
              <a:off x="2948500" y="167550"/>
              <a:ext cx="3115499" cy="85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7" title="Screenshot_20240529-143113.png"/>
            <p:cNvPicPr preferRelativeResize="0"/>
            <p:nvPr/>
          </p:nvPicPr>
          <p:blipFill rotWithShape="1">
            <a:blip r:embed="rId4">
              <a:alphaModFix/>
            </a:blip>
            <a:srcRect b="33113" l="0" r="0" t="47484"/>
            <a:stretch/>
          </p:blipFill>
          <p:spPr>
            <a:xfrm>
              <a:off x="2948500" y="1023450"/>
              <a:ext cx="3115499" cy="1343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27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12" name="Google Shape;212;p2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1100825" y="1010325"/>
            <a:ext cx="744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213A8E"/>
                </a:solidFill>
                <a:latin typeface="Fira Sans"/>
                <a:ea typeface="Fira Sans"/>
                <a:cs typeface="Fira Sans"/>
                <a:sym typeface="Fira Sans"/>
              </a:rPr>
              <a:t>Niveau 2 : je mène l’enqu</a:t>
            </a:r>
            <a:r>
              <a:rPr b="1" lang="fr" sz="3000">
                <a:solidFill>
                  <a:srgbClr val="213A8E"/>
                </a:solidFill>
                <a:latin typeface="Fira Sans"/>
                <a:ea typeface="Fira Sans"/>
                <a:cs typeface="Fira Sans"/>
                <a:sym typeface="Fira Sans"/>
              </a:rPr>
              <a:t>ête</a:t>
            </a:r>
            <a:endParaRPr b="1" sz="3000">
              <a:solidFill>
                <a:srgbClr val="213A8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26389" l="0" r="0" t="0"/>
          <a:stretch/>
        </p:blipFill>
        <p:spPr>
          <a:xfrm>
            <a:off x="3424975" y="1999"/>
            <a:ext cx="2806250" cy="4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226" name="Google Shape;226;p29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27" name="Google Shape;227;p29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 b="26389" l="0" r="0" t="0"/>
          <a:stretch/>
        </p:blipFill>
        <p:spPr>
          <a:xfrm>
            <a:off x="1698425" y="154375"/>
            <a:ext cx="2739513" cy="437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/>
          <p:nvPr/>
        </p:nvSpPr>
        <p:spPr>
          <a:xfrm>
            <a:off x="6196003" y="2632737"/>
            <a:ext cx="1695300" cy="153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1591" y="2928128"/>
            <a:ext cx="964196" cy="94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7397517" y="3100752"/>
            <a:ext cx="3618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dk1"/>
                </a:solidFill>
              </a:rPr>
              <a:t>?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2023624" y="2632735"/>
            <a:ext cx="2089200" cy="1531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8" name="Google Shape;238;p30"/>
          <p:cNvCxnSpPr>
            <a:stCxn id="237" idx="3"/>
            <a:endCxn id="234" idx="2"/>
          </p:cNvCxnSpPr>
          <p:nvPr/>
        </p:nvCxnSpPr>
        <p:spPr>
          <a:xfrm>
            <a:off x="4112824" y="3398485"/>
            <a:ext cx="20832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30"/>
          <p:cNvSpPr/>
          <p:nvPr/>
        </p:nvSpPr>
        <p:spPr>
          <a:xfrm>
            <a:off x="2023624" y="2112808"/>
            <a:ext cx="2089200" cy="326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/>
          <p:nvPr/>
        </p:nvSpPr>
        <p:spPr>
          <a:xfrm>
            <a:off x="6195994" y="907904"/>
            <a:ext cx="1695300" cy="1531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591" y="1203296"/>
            <a:ext cx="964196" cy="940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0"/>
          <p:cNvCxnSpPr>
            <a:endCxn id="240" idx="2"/>
          </p:cNvCxnSpPr>
          <p:nvPr/>
        </p:nvCxnSpPr>
        <p:spPr>
          <a:xfrm flipH="1" rot="10800000">
            <a:off x="4112794" y="1673654"/>
            <a:ext cx="2083200" cy="602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30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244" name="Google Shape;244;p30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45" name="Google Shape;245;p3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 sz="2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266" y="106299"/>
            <a:ext cx="5944560" cy="448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253" name="Google Shape;253;p31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54" name="Google Shape;254;p31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951" y="889026"/>
            <a:ext cx="4464976" cy="33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/>
          <p:nvPr/>
        </p:nvSpPr>
        <p:spPr>
          <a:xfrm>
            <a:off x="6800647" y="1711625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5075" y="2038250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/>
          <p:nvPr/>
        </p:nvSpPr>
        <p:spPr>
          <a:xfrm>
            <a:off x="878950" y="1554125"/>
            <a:ext cx="4464900" cy="2008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4" name="Google Shape;264;p32"/>
          <p:cNvCxnSpPr>
            <a:stCxn id="263" idx="3"/>
            <a:endCxn id="261" idx="2"/>
          </p:cNvCxnSpPr>
          <p:nvPr/>
        </p:nvCxnSpPr>
        <p:spPr>
          <a:xfrm>
            <a:off x="5343850" y="2558375"/>
            <a:ext cx="14568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32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266" name="Google Shape;266;p32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67" name="Google Shape;267;p3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3"/>
          <p:cNvPicPr preferRelativeResize="0"/>
          <p:nvPr/>
        </p:nvPicPr>
        <p:blipFill rotWithShape="1">
          <a:blip r:embed="rId3">
            <a:alphaModFix/>
          </a:blip>
          <a:srcRect b="0" l="0" r="0" t="52794"/>
          <a:stretch/>
        </p:blipFill>
        <p:spPr>
          <a:xfrm>
            <a:off x="2344675" y="521499"/>
            <a:ext cx="4008274" cy="4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275" name="Google Shape;275;p33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76" name="Google Shape;276;p33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26389" l="0" r="0" t="0"/>
          <a:stretch/>
        </p:blipFill>
        <p:spPr>
          <a:xfrm>
            <a:off x="3424975" y="1999"/>
            <a:ext cx="2806250" cy="4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83" name="Google Shape;83;p16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84" name="Google Shape;84;p1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 sz="2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52794"/>
          <a:stretch/>
        </p:blipFill>
        <p:spPr>
          <a:xfrm>
            <a:off x="1307325" y="216699"/>
            <a:ext cx="4008274" cy="4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/>
          <p:nvPr/>
        </p:nvSpPr>
        <p:spPr>
          <a:xfrm>
            <a:off x="6005127" y="2518725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575" y="2845350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/>
          <p:nvPr/>
        </p:nvSpPr>
        <p:spPr>
          <a:xfrm>
            <a:off x="1441250" y="1262700"/>
            <a:ext cx="3727500" cy="2008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6" name="Google Shape;286;p34"/>
          <p:cNvCxnSpPr>
            <a:stCxn id="285" idx="3"/>
            <a:endCxn id="283" idx="2"/>
          </p:cNvCxnSpPr>
          <p:nvPr/>
        </p:nvCxnSpPr>
        <p:spPr>
          <a:xfrm>
            <a:off x="5168750" y="2266950"/>
            <a:ext cx="836400" cy="1098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7" name="Google Shape;287;p34"/>
          <p:cNvGrpSpPr/>
          <p:nvPr/>
        </p:nvGrpSpPr>
        <p:grpSpPr>
          <a:xfrm>
            <a:off x="5964067" y="741652"/>
            <a:ext cx="1829100" cy="1693500"/>
            <a:chOff x="6764467" y="374252"/>
            <a:chExt cx="1829100" cy="1693500"/>
          </a:xfrm>
        </p:grpSpPr>
        <p:sp>
          <p:nvSpPr>
            <p:cNvPr id="288" name="Google Shape;288;p34"/>
            <p:cNvSpPr/>
            <p:nvPr/>
          </p:nvSpPr>
          <p:spPr>
            <a:xfrm>
              <a:off x="6764467" y="374252"/>
              <a:ext cx="1829100" cy="1693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9" name="Google Shape;289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58900" y="700875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34"/>
          <p:cNvSpPr/>
          <p:nvPr/>
        </p:nvSpPr>
        <p:spPr>
          <a:xfrm>
            <a:off x="1441250" y="830350"/>
            <a:ext cx="3727500" cy="3612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1" name="Google Shape;291;p34"/>
          <p:cNvCxnSpPr>
            <a:stCxn id="290" idx="3"/>
            <a:endCxn id="288" idx="2"/>
          </p:cNvCxnSpPr>
          <p:nvPr/>
        </p:nvCxnSpPr>
        <p:spPr>
          <a:xfrm>
            <a:off x="5168750" y="1010950"/>
            <a:ext cx="795300" cy="577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34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293" name="Google Shape;293;p34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294" name="Google Shape;294;p3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5"/>
          <p:cNvPicPr preferRelativeResize="0"/>
          <p:nvPr/>
        </p:nvPicPr>
        <p:blipFill rotWithShape="1">
          <a:blip r:embed="rId3">
            <a:alphaModFix/>
          </a:blip>
          <a:srcRect b="6057" l="0" r="0" t="46585"/>
          <a:stretch/>
        </p:blipFill>
        <p:spPr>
          <a:xfrm>
            <a:off x="2519600" y="195850"/>
            <a:ext cx="4104825" cy="42128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302" name="Google Shape;302;p35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303" name="Google Shape;303;p35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6"/>
          <p:cNvPicPr preferRelativeResize="0"/>
          <p:nvPr/>
        </p:nvPicPr>
        <p:blipFill rotWithShape="1">
          <a:blip r:embed="rId3">
            <a:alphaModFix/>
          </a:blip>
          <a:srcRect b="5319" l="0" r="0" t="46585"/>
          <a:stretch/>
        </p:blipFill>
        <p:spPr>
          <a:xfrm>
            <a:off x="918650" y="195850"/>
            <a:ext cx="4104825" cy="427847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6"/>
          <p:cNvSpPr/>
          <p:nvPr/>
        </p:nvSpPr>
        <p:spPr>
          <a:xfrm>
            <a:off x="1480625" y="1779550"/>
            <a:ext cx="2947500" cy="587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1" name="Google Shape;311;p36"/>
          <p:cNvCxnSpPr>
            <a:stCxn id="310" idx="3"/>
            <a:endCxn id="312" idx="2"/>
          </p:cNvCxnSpPr>
          <p:nvPr/>
        </p:nvCxnSpPr>
        <p:spPr>
          <a:xfrm flipH="1" rot="10800000">
            <a:off x="4428125" y="1860700"/>
            <a:ext cx="3325800" cy="212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36"/>
          <p:cNvSpPr/>
          <p:nvPr/>
        </p:nvSpPr>
        <p:spPr>
          <a:xfrm>
            <a:off x="7754060" y="1273100"/>
            <a:ext cx="1212300" cy="1175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8358258" y="1840589"/>
            <a:ext cx="258900" cy="250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5492" y="1499801"/>
            <a:ext cx="689592" cy="72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6"/>
          <p:cNvSpPr/>
          <p:nvPr/>
        </p:nvSpPr>
        <p:spPr>
          <a:xfrm>
            <a:off x="6282832" y="310200"/>
            <a:ext cx="1212300" cy="1175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4306" y="536900"/>
            <a:ext cx="689592" cy="72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6"/>
          <p:cNvSpPr/>
          <p:nvPr/>
        </p:nvSpPr>
        <p:spPr>
          <a:xfrm>
            <a:off x="6282814" y="2448508"/>
            <a:ext cx="1212300" cy="1175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4289" y="2675210"/>
            <a:ext cx="689592" cy="72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/>
          <p:nvPr/>
        </p:nvSpPr>
        <p:spPr>
          <a:xfrm>
            <a:off x="7754148" y="3397229"/>
            <a:ext cx="1212300" cy="11754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2865" y="3568691"/>
            <a:ext cx="795095" cy="832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36"/>
          <p:cNvCxnSpPr>
            <a:endCxn id="317" idx="2"/>
          </p:cNvCxnSpPr>
          <p:nvPr/>
        </p:nvCxnSpPr>
        <p:spPr>
          <a:xfrm>
            <a:off x="4442614" y="2146408"/>
            <a:ext cx="1840200" cy="889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p36"/>
          <p:cNvSpPr/>
          <p:nvPr/>
        </p:nvSpPr>
        <p:spPr>
          <a:xfrm>
            <a:off x="1480625" y="617175"/>
            <a:ext cx="2947500" cy="587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3" name="Google Shape;323;p36"/>
          <p:cNvCxnSpPr>
            <a:endCxn id="315" idx="2"/>
          </p:cNvCxnSpPr>
          <p:nvPr/>
        </p:nvCxnSpPr>
        <p:spPr>
          <a:xfrm flipH="1" rot="10800000">
            <a:off x="4427932" y="897900"/>
            <a:ext cx="1854900" cy="135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p36"/>
          <p:cNvSpPr/>
          <p:nvPr/>
        </p:nvSpPr>
        <p:spPr>
          <a:xfrm>
            <a:off x="1480625" y="2941925"/>
            <a:ext cx="2947500" cy="587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5" name="Google Shape;325;p36"/>
          <p:cNvCxnSpPr>
            <a:endCxn id="319" idx="2"/>
          </p:cNvCxnSpPr>
          <p:nvPr/>
        </p:nvCxnSpPr>
        <p:spPr>
          <a:xfrm>
            <a:off x="4442448" y="3215729"/>
            <a:ext cx="3311700" cy="769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6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327" name="Google Shape;327;p36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328" name="Google Shape;328;p3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7" title="Screenshot_20240529-143023.png"/>
          <p:cNvPicPr preferRelativeResize="0"/>
          <p:nvPr/>
        </p:nvPicPr>
        <p:blipFill rotWithShape="1">
          <a:blip r:embed="rId3">
            <a:alphaModFix/>
          </a:blip>
          <a:srcRect b="36395" l="0" r="0" t="41210"/>
          <a:stretch/>
        </p:blipFill>
        <p:spPr>
          <a:xfrm>
            <a:off x="1598825" y="1106250"/>
            <a:ext cx="6270950" cy="312075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7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336" name="Google Shape;336;p37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337" name="Google Shape;337;p3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8"/>
          <p:cNvGrpSpPr/>
          <p:nvPr/>
        </p:nvGrpSpPr>
        <p:grpSpPr>
          <a:xfrm>
            <a:off x="1455000" y="931375"/>
            <a:ext cx="6916560" cy="2456148"/>
            <a:chOff x="1226400" y="1159975"/>
            <a:chExt cx="6916560" cy="2456148"/>
          </a:xfrm>
        </p:grpSpPr>
        <p:pic>
          <p:nvPicPr>
            <p:cNvPr id="344" name="Google Shape;344;p38" title="Screenshot_20240529-143023.png"/>
            <p:cNvPicPr preferRelativeResize="0"/>
            <p:nvPr/>
          </p:nvPicPr>
          <p:blipFill rotWithShape="1">
            <a:blip r:embed="rId3">
              <a:alphaModFix/>
            </a:blip>
            <a:srcRect b="36395" l="0" r="0" t="41210"/>
            <a:stretch/>
          </p:blipFill>
          <p:spPr>
            <a:xfrm>
              <a:off x="1226400" y="1159975"/>
              <a:ext cx="4935476" cy="2456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38"/>
            <p:cNvSpPr/>
            <p:nvPr/>
          </p:nvSpPr>
          <p:spPr>
            <a:xfrm>
              <a:off x="6313860" y="1725000"/>
              <a:ext cx="1829100" cy="1693500"/>
            </a:xfrm>
            <a:prstGeom prst="ellipse">
              <a:avLst/>
            </a:prstGeom>
            <a:solidFill>
              <a:srgbClr val="78D2A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6" name="Google Shape;346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8275" y="2051625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7" name="Google Shape;347;p38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348" name="Google Shape;348;p38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349" name="Google Shape;349;p38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356" name="Google Shape;356;p39"/>
          <p:cNvGrpSpPr/>
          <p:nvPr/>
        </p:nvGrpSpPr>
        <p:grpSpPr>
          <a:xfrm>
            <a:off x="865975" y="167550"/>
            <a:ext cx="7859400" cy="4329900"/>
            <a:chOff x="865975" y="167550"/>
            <a:chExt cx="7859400" cy="4329900"/>
          </a:xfrm>
        </p:grpSpPr>
        <p:sp>
          <p:nvSpPr>
            <p:cNvPr id="357" name="Google Shape;357;p39"/>
            <p:cNvSpPr/>
            <p:nvPr/>
          </p:nvSpPr>
          <p:spPr>
            <a:xfrm>
              <a:off x="865975" y="167550"/>
              <a:ext cx="7859400" cy="4329900"/>
            </a:xfrm>
            <a:prstGeom prst="rect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" name="Google Shape;358;p39"/>
            <p:cNvGrpSpPr/>
            <p:nvPr/>
          </p:nvGrpSpPr>
          <p:grpSpPr>
            <a:xfrm>
              <a:off x="2423576" y="243755"/>
              <a:ext cx="5120946" cy="4175621"/>
              <a:chOff x="2948500" y="167550"/>
              <a:chExt cx="3115499" cy="2199200"/>
            </a:xfrm>
          </p:grpSpPr>
          <p:pic>
            <p:nvPicPr>
              <p:cNvPr id="359" name="Google Shape;359;p39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83291" l="0" r="0" t="4346"/>
              <a:stretch/>
            </p:blipFill>
            <p:spPr>
              <a:xfrm>
                <a:off x="2948500" y="167550"/>
                <a:ext cx="3115499" cy="85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0" name="Google Shape;360;p39" title="Screenshot_20240529-143113.png"/>
              <p:cNvPicPr preferRelativeResize="0"/>
              <p:nvPr/>
            </p:nvPicPr>
            <p:blipFill rotWithShape="1">
              <a:blip r:embed="rId3">
                <a:alphaModFix/>
              </a:blip>
              <a:srcRect b="33113" l="0" r="0" t="47484"/>
              <a:stretch/>
            </p:blipFill>
            <p:spPr>
              <a:xfrm>
                <a:off x="2948500" y="1023450"/>
                <a:ext cx="3115499" cy="134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1" name="Google Shape;361;p39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362" name="Google Shape;362;p39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"/>
          <p:cNvSpPr/>
          <p:nvPr/>
        </p:nvSpPr>
        <p:spPr>
          <a:xfrm>
            <a:off x="6847260" y="1725000"/>
            <a:ext cx="1829100" cy="1693500"/>
          </a:xfrm>
          <a:prstGeom prst="ellipse">
            <a:avLst/>
          </a:prstGeom>
          <a:solidFill>
            <a:srgbClr val="78D2A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675" y="205162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0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371" name="Google Shape;371;p40"/>
          <p:cNvGrpSpPr/>
          <p:nvPr/>
        </p:nvGrpSpPr>
        <p:grpSpPr>
          <a:xfrm>
            <a:off x="1137701" y="217505"/>
            <a:ext cx="5120946" cy="4175621"/>
            <a:chOff x="2948500" y="167550"/>
            <a:chExt cx="3115499" cy="2199200"/>
          </a:xfrm>
        </p:grpSpPr>
        <p:pic>
          <p:nvPicPr>
            <p:cNvPr id="372" name="Google Shape;372;p40" title="Screenshot_20240529-143113.png"/>
            <p:cNvPicPr preferRelativeResize="0"/>
            <p:nvPr/>
          </p:nvPicPr>
          <p:blipFill rotWithShape="1">
            <a:blip r:embed="rId4">
              <a:alphaModFix/>
            </a:blip>
            <a:srcRect b="83291" l="0" r="0" t="4346"/>
            <a:stretch/>
          </p:blipFill>
          <p:spPr>
            <a:xfrm>
              <a:off x="2948500" y="167550"/>
              <a:ext cx="3115499" cy="85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40" title="Screenshot_20240529-143113.png"/>
            <p:cNvPicPr preferRelativeResize="0"/>
            <p:nvPr/>
          </p:nvPicPr>
          <p:blipFill rotWithShape="1">
            <a:blip r:embed="rId4">
              <a:alphaModFix/>
            </a:blip>
            <a:srcRect b="33113" l="0" r="0" t="47484"/>
            <a:stretch/>
          </p:blipFill>
          <p:spPr>
            <a:xfrm>
              <a:off x="2948500" y="1023450"/>
              <a:ext cx="3115499" cy="1343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40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375" name="Google Shape;375;p4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1"/>
          <p:cNvPicPr preferRelativeResize="0"/>
          <p:nvPr/>
        </p:nvPicPr>
        <p:blipFill rotWithShape="1">
          <a:blip r:embed="rId3">
            <a:alphaModFix/>
          </a:blip>
          <a:srcRect b="7655" l="0" r="0" t="0"/>
          <a:stretch/>
        </p:blipFill>
        <p:spPr>
          <a:xfrm>
            <a:off x="2108275" y="0"/>
            <a:ext cx="4792050" cy="461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1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383" name="Google Shape;383;p41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384" name="Google Shape;384;p41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7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450" y="160518"/>
            <a:ext cx="4462734" cy="430068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2"/>
          <p:cNvSpPr/>
          <p:nvPr/>
        </p:nvSpPr>
        <p:spPr>
          <a:xfrm>
            <a:off x="5954415" y="2571739"/>
            <a:ext cx="1721400" cy="1471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5670" y="2855552"/>
            <a:ext cx="979085" cy="90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42"/>
          <p:cNvGrpSpPr/>
          <p:nvPr/>
        </p:nvGrpSpPr>
        <p:grpSpPr>
          <a:xfrm>
            <a:off x="5954506" y="672256"/>
            <a:ext cx="1721400" cy="1471500"/>
            <a:chOff x="7043468" y="160531"/>
            <a:chExt cx="1721400" cy="1471500"/>
          </a:xfrm>
        </p:grpSpPr>
        <p:sp>
          <p:nvSpPr>
            <p:cNvPr id="394" name="Google Shape;394;p42"/>
            <p:cNvSpPr/>
            <p:nvPr/>
          </p:nvSpPr>
          <p:spPr>
            <a:xfrm>
              <a:off x="7043468" y="160531"/>
              <a:ext cx="1721400" cy="1471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5" name="Google Shape;395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14697" y="444342"/>
              <a:ext cx="979085" cy="90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42"/>
          <p:cNvSpPr/>
          <p:nvPr/>
        </p:nvSpPr>
        <p:spPr>
          <a:xfrm>
            <a:off x="1124194" y="76200"/>
            <a:ext cx="4349100" cy="258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7" name="Google Shape;397;p42"/>
          <p:cNvCxnSpPr>
            <a:stCxn id="396" idx="3"/>
            <a:endCxn id="394" idx="2"/>
          </p:cNvCxnSpPr>
          <p:nvPr/>
        </p:nvCxnSpPr>
        <p:spPr>
          <a:xfrm>
            <a:off x="5473294" y="205350"/>
            <a:ext cx="481200" cy="12027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42"/>
          <p:cNvSpPr/>
          <p:nvPr/>
        </p:nvSpPr>
        <p:spPr>
          <a:xfrm>
            <a:off x="1124194" y="786351"/>
            <a:ext cx="4294800" cy="1820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9" name="Google Shape;399;p42"/>
          <p:cNvCxnSpPr>
            <a:stCxn id="398" idx="3"/>
            <a:endCxn id="391" idx="2"/>
          </p:cNvCxnSpPr>
          <p:nvPr/>
        </p:nvCxnSpPr>
        <p:spPr>
          <a:xfrm>
            <a:off x="5418994" y="1696551"/>
            <a:ext cx="535500" cy="16110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p42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401" name="Google Shape;401;p42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402" name="Google Shape;402;p4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7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3"/>
          <p:cNvPicPr preferRelativeResize="0"/>
          <p:nvPr/>
        </p:nvPicPr>
        <p:blipFill rotWithShape="1">
          <a:blip r:embed="rId3">
            <a:alphaModFix/>
          </a:blip>
          <a:srcRect b="18004" l="0" r="0" t="6880"/>
          <a:stretch/>
        </p:blipFill>
        <p:spPr>
          <a:xfrm>
            <a:off x="1936700" y="485475"/>
            <a:ext cx="5270600" cy="3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3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410" name="Google Shape;410;p43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411" name="Google Shape;411;p43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3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8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26389" l="0" r="0" t="0"/>
          <a:stretch/>
        </p:blipFill>
        <p:spPr>
          <a:xfrm>
            <a:off x="1850825" y="154375"/>
            <a:ext cx="2556221" cy="42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6047484" y="2024884"/>
            <a:ext cx="1581900" cy="1503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8612" y="2314957"/>
            <a:ext cx="899685" cy="92384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7168609" y="2484472"/>
            <a:ext cx="337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dk1"/>
                </a:solidFill>
              </a:rPr>
              <a:t>?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2154266" y="1461652"/>
            <a:ext cx="1949400" cy="2630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17"/>
          <p:cNvCxnSpPr>
            <a:stCxn id="94" idx="3"/>
            <a:endCxn id="91" idx="2"/>
          </p:cNvCxnSpPr>
          <p:nvPr/>
        </p:nvCxnSpPr>
        <p:spPr>
          <a:xfrm>
            <a:off x="4103666" y="2776852"/>
            <a:ext cx="19437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97" name="Google Shape;97;p17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98" name="Google Shape;98;p1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 sz="2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4"/>
          <p:cNvPicPr preferRelativeResize="0"/>
          <p:nvPr/>
        </p:nvPicPr>
        <p:blipFill rotWithShape="1">
          <a:blip r:embed="rId3">
            <a:alphaModFix/>
          </a:blip>
          <a:srcRect b="15141" l="0" r="0" t="4446"/>
          <a:stretch/>
        </p:blipFill>
        <p:spPr>
          <a:xfrm>
            <a:off x="902325" y="531500"/>
            <a:ext cx="4878976" cy="36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4"/>
          <p:cNvSpPr/>
          <p:nvPr/>
        </p:nvSpPr>
        <p:spPr>
          <a:xfrm>
            <a:off x="6286122" y="615000"/>
            <a:ext cx="1829100" cy="1693500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4"/>
          <p:cNvSpPr/>
          <p:nvPr/>
        </p:nvSpPr>
        <p:spPr>
          <a:xfrm>
            <a:off x="6286136" y="2475802"/>
            <a:ext cx="1829100" cy="16935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0" name="Google Shape;42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0525" y="941625"/>
            <a:ext cx="1040250" cy="10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0561" y="2650615"/>
            <a:ext cx="1199400" cy="119942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4"/>
          <p:cNvSpPr/>
          <p:nvPr/>
        </p:nvSpPr>
        <p:spPr>
          <a:xfrm>
            <a:off x="1466175" y="615000"/>
            <a:ext cx="4315200" cy="462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p44"/>
          <p:cNvCxnSpPr>
            <a:stCxn id="422" idx="3"/>
            <a:endCxn id="418" idx="2"/>
          </p:cNvCxnSpPr>
          <p:nvPr/>
        </p:nvCxnSpPr>
        <p:spPr>
          <a:xfrm>
            <a:off x="5781375" y="846150"/>
            <a:ext cx="504600" cy="615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4" name="Google Shape;424;p44"/>
          <p:cNvSpPr/>
          <p:nvPr/>
        </p:nvSpPr>
        <p:spPr>
          <a:xfrm>
            <a:off x="1509525" y="2435475"/>
            <a:ext cx="4315200" cy="462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5" name="Google Shape;425;p44"/>
          <p:cNvCxnSpPr>
            <a:stCxn id="424" idx="3"/>
            <a:endCxn id="419" idx="2"/>
          </p:cNvCxnSpPr>
          <p:nvPr/>
        </p:nvCxnSpPr>
        <p:spPr>
          <a:xfrm>
            <a:off x="5824725" y="2666625"/>
            <a:ext cx="461400" cy="655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6" name="Google Shape;426;p44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427" name="Google Shape;427;p44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428" name="Google Shape;428;p4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8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5"/>
          <p:cNvPicPr preferRelativeResize="0"/>
          <p:nvPr/>
        </p:nvPicPr>
        <p:blipFill rotWithShape="1">
          <a:blip r:embed="rId3">
            <a:alphaModFix/>
          </a:blip>
          <a:srcRect b="0" l="0" r="7808" t="0"/>
          <a:stretch/>
        </p:blipFill>
        <p:spPr>
          <a:xfrm>
            <a:off x="926999" y="472000"/>
            <a:ext cx="7142525" cy="37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5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436" name="Google Shape;436;p45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437" name="Google Shape;437;p45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5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9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696" y="904325"/>
            <a:ext cx="5326250" cy="2572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46"/>
          <p:cNvGrpSpPr/>
          <p:nvPr/>
        </p:nvGrpSpPr>
        <p:grpSpPr>
          <a:xfrm>
            <a:off x="6900330" y="940502"/>
            <a:ext cx="1829100" cy="1693500"/>
            <a:chOff x="7047280" y="203652"/>
            <a:chExt cx="1829100" cy="1693500"/>
          </a:xfrm>
        </p:grpSpPr>
        <p:sp>
          <p:nvSpPr>
            <p:cNvPr id="445" name="Google Shape;445;p46"/>
            <p:cNvSpPr/>
            <p:nvPr/>
          </p:nvSpPr>
          <p:spPr>
            <a:xfrm>
              <a:off x="7047280" y="203652"/>
              <a:ext cx="1829100" cy="16935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6" name="Google Shape;446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41738" y="530275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7" name="Google Shape;447;p46"/>
          <p:cNvSpPr/>
          <p:nvPr/>
        </p:nvSpPr>
        <p:spPr>
          <a:xfrm>
            <a:off x="3329975" y="624100"/>
            <a:ext cx="3164100" cy="852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8" name="Google Shape;448;p46"/>
          <p:cNvCxnSpPr>
            <a:stCxn id="447" idx="3"/>
            <a:endCxn id="445" idx="2"/>
          </p:cNvCxnSpPr>
          <p:nvPr/>
        </p:nvCxnSpPr>
        <p:spPr>
          <a:xfrm>
            <a:off x="6494075" y="1050400"/>
            <a:ext cx="406200" cy="7368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9" name="Google Shape;449;p46"/>
          <p:cNvSpPr/>
          <p:nvPr/>
        </p:nvSpPr>
        <p:spPr>
          <a:xfrm>
            <a:off x="1185150" y="1961225"/>
            <a:ext cx="5308800" cy="852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0" name="Google Shape;450;p46"/>
          <p:cNvCxnSpPr>
            <a:stCxn id="449" idx="3"/>
            <a:endCxn id="451" idx="1"/>
          </p:cNvCxnSpPr>
          <p:nvPr/>
        </p:nvCxnSpPr>
        <p:spPr>
          <a:xfrm>
            <a:off x="6493950" y="2387525"/>
            <a:ext cx="674100" cy="579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2" name="Google Shape;452;p46"/>
          <p:cNvGrpSpPr/>
          <p:nvPr/>
        </p:nvGrpSpPr>
        <p:grpSpPr>
          <a:xfrm>
            <a:off x="6900313" y="2719077"/>
            <a:ext cx="1829100" cy="1693500"/>
            <a:chOff x="7047288" y="2719077"/>
            <a:chExt cx="1829100" cy="1693500"/>
          </a:xfrm>
        </p:grpSpPr>
        <p:sp>
          <p:nvSpPr>
            <p:cNvPr id="451" name="Google Shape;451;p46"/>
            <p:cNvSpPr/>
            <p:nvPr/>
          </p:nvSpPr>
          <p:spPr>
            <a:xfrm>
              <a:off x="7047288" y="2719077"/>
              <a:ext cx="1829100" cy="16935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3" name="Google Shape;453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41713" y="3045700"/>
              <a:ext cx="1040250" cy="104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46"/>
            <p:cNvSpPr txBox="1"/>
            <p:nvPr/>
          </p:nvSpPr>
          <p:spPr>
            <a:xfrm>
              <a:off x="8409700" y="3236575"/>
              <a:ext cx="390300" cy="6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3700">
                  <a:solidFill>
                    <a:schemeClr val="dk1"/>
                  </a:solidFill>
                </a:rPr>
                <a:t>?</a:t>
              </a:r>
              <a:endParaRPr b="1" sz="3700">
                <a:solidFill>
                  <a:schemeClr val="dk1"/>
                </a:solidFill>
              </a:endParaRPr>
            </a:p>
          </p:txBody>
        </p:sp>
      </p:grpSp>
      <p:sp>
        <p:nvSpPr>
          <p:cNvPr id="455" name="Google Shape;455;p46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456" name="Google Shape;456;p46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457" name="Google Shape;457;p4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9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150" y="504863"/>
            <a:ext cx="8301300" cy="38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7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465" name="Google Shape;465;p47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466" name="Google Shape;466;p47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7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10</a:t>
              </a:r>
              <a:endParaRPr b="1" sz="2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500" y="1040129"/>
            <a:ext cx="6155298" cy="267642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8"/>
          <p:cNvSpPr/>
          <p:nvPr/>
        </p:nvSpPr>
        <p:spPr>
          <a:xfrm>
            <a:off x="7225654" y="3043878"/>
            <a:ext cx="1744200" cy="15222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8"/>
          <p:cNvSpPr/>
          <p:nvPr/>
        </p:nvSpPr>
        <p:spPr>
          <a:xfrm>
            <a:off x="7225662" y="1314175"/>
            <a:ext cx="1744200" cy="1522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5" name="Google Shape;47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1772" y="3337488"/>
            <a:ext cx="991944" cy="93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1772" y="1607783"/>
            <a:ext cx="991944" cy="93510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8"/>
          <p:cNvSpPr txBox="1"/>
          <p:nvPr/>
        </p:nvSpPr>
        <p:spPr>
          <a:xfrm>
            <a:off x="8420275" y="1781680"/>
            <a:ext cx="3723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700">
                <a:solidFill>
                  <a:schemeClr val="dk1"/>
                </a:solidFill>
              </a:rPr>
              <a:t>?</a:t>
            </a:r>
            <a:endParaRPr b="1" sz="3700">
              <a:solidFill>
                <a:schemeClr val="dk1"/>
              </a:solidFill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980646" y="1580484"/>
            <a:ext cx="6057300" cy="389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8"/>
          <p:cNvSpPr/>
          <p:nvPr/>
        </p:nvSpPr>
        <p:spPr>
          <a:xfrm>
            <a:off x="980646" y="3190878"/>
            <a:ext cx="6057300" cy="389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0" name="Google Shape;480;p48"/>
          <p:cNvCxnSpPr>
            <a:stCxn id="479" idx="3"/>
            <a:endCxn id="473" idx="2"/>
          </p:cNvCxnSpPr>
          <p:nvPr/>
        </p:nvCxnSpPr>
        <p:spPr>
          <a:xfrm>
            <a:off x="7037946" y="3385728"/>
            <a:ext cx="187800" cy="4194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48"/>
          <p:cNvCxnSpPr>
            <a:stCxn id="478" idx="3"/>
            <a:endCxn id="474" idx="1"/>
          </p:cNvCxnSpPr>
          <p:nvPr/>
        </p:nvCxnSpPr>
        <p:spPr>
          <a:xfrm flipH="1" rot="10800000">
            <a:off x="7037946" y="1537134"/>
            <a:ext cx="443100" cy="2382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2" name="Google Shape;482;p48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483" name="Google Shape;483;p48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484" name="Google Shape;484;p48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8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6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10</a:t>
              </a:r>
              <a:endParaRPr b="1" sz="26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877" y="113925"/>
            <a:ext cx="2457049" cy="344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9"/>
          <p:cNvPicPr preferRelativeResize="0"/>
          <p:nvPr/>
        </p:nvPicPr>
        <p:blipFill rotWithShape="1">
          <a:blip r:embed="rId4">
            <a:alphaModFix/>
          </a:blip>
          <a:srcRect b="0" l="0" r="0" t="46584"/>
          <a:stretch/>
        </p:blipFill>
        <p:spPr>
          <a:xfrm>
            <a:off x="989025" y="113925"/>
            <a:ext cx="2739231" cy="344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43069">
            <a:off x="1733991" y="1519551"/>
            <a:ext cx="2722222" cy="2672204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9"/>
          <p:cNvSpPr/>
          <p:nvPr/>
        </p:nvSpPr>
        <p:spPr>
          <a:xfrm rot="2636452">
            <a:off x="3367231" y="2116945"/>
            <a:ext cx="252480" cy="2466032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94" name="Google Shape;494;p49"/>
          <p:cNvSpPr/>
          <p:nvPr/>
        </p:nvSpPr>
        <p:spPr>
          <a:xfrm rot="-2394075">
            <a:off x="3308529" y="2068339"/>
            <a:ext cx="253014" cy="2459806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495" name="Google Shape;49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1757" y="1736394"/>
            <a:ext cx="2322918" cy="2238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9"/>
          <p:cNvSpPr/>
          <p:nvPr/>
        </p:nvSpPr>
        <p:spPr>
          <a:xfrm rot="2636452">
            <a:off x="7484373" y="2032856"/>
            <a:ext cx="252480" cy="2466032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97" name="Google Shape;497;p49"/>
          <p:cNvSpPr/>
          <p:nvPr/>
        </p:nvSpPr>
        <p:spPr>
          <a:xfrm rot="-2394075">
            <a:off x="7425671" y="1984250"/>
            <a:ext cx="253014" cy="2459806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98" name="Google Shape;498;p49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325" y="1221575"/>
            <a:ext cx="2947675" cy="29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925" y="1221575"/>
            <a:ext cx="2947675" cy="29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0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266" y="106299"/>
            <a:ext cx="5944560" cy="448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06" name="Google Shape;106;p18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07" name="Google Shape;107;p18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951" y="889026"/>
            <a:ext cx="4464976" cy="33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6800647" y="1711625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5075" y="2038250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878950" y="1554125"/>
            <a:ext cx="4464900" cy="2008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9"/>
          <p:cNvCxnSpPr>
            <a:stCxn id="116" idx="3"/>
            <a:endCxn id="114" idx="2"/>
          </p:cNvCxnSpPr>
          <p:nvPr/>
        </p:nvCxnSpPr>
        <p:spPr>
          <a:xfrm>
            <a:off x="5343850" y="2558375"/>
            <a:ext cx="14568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19" name="Google Shape;119;p19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20" name="Google Shape;120;p19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0" l="0" r="0" t="52794"/>
          <a:stretch/>
        </p:blipFill>
        <p:spPr>
          <a:xfrm>
            <a:off x="2344675" y="521499"/>
            <a:ext cx="4008274" cy="4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28" name="Google Shape;128;p20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29" name="Google Shape;129;p2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52794"/>
          <a:stretch/>
        </p:blipFill>
        <p:spPr>
          <a:xfrm>
            <a:off x="1383525" y="369099"/>
            <a:ext cx="4008274" cy="4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/>
          <p:nvPr/>
        </p:nvSpPr>
        <p:spPr>
          <a:xfrm>
            <a:off x="6840652" y="1572600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100" y="189922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1517450" y="1415100"/>
            <a:ext cx="3727500" cy="20085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1"/>
          <p:cNvCxnSpPr>
            <a:stCxn id="138" idx="3"/>
            <a:endCxn id="136" idx="2"/>
          </p:cNvCxnSpPr>
          <p:nvPr/>
        </p:nvCxnSpPr>
        <p:spPr>
          <a:xfrm>
            <a:off x="5244950" y="2419350"/>
            <a:ext cx="15957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41" name="Google Shape;141;p21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42" name="Google Shape;142;p21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6057" l="0" r="0" t="46585"/>
          <a:stretch/>
        </p:blipFill>
        <p:spPr>
          <a:xfrm>
            <a:off x="2519600" y="195850"/>
            <a:ext cx="4104825" cy="421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50" name="Google Shape;150;p22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51" name="Google Shape;15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5761" l="0" r="0" t="46585"/>
          <a:stretch/>
        </p:blipFill>
        <p:spPr>
          <a:xfrm>
            <a:off x="1516200" y="243650"/>
            <a:ext cx="4104825" cy="423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>
            <a:off x="2094863" y="1250650"/>
            <a:ext cx="2947500" cy="22251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23"/>
          <p:cNvCxnSpPr>
            <a:stCxn id="158" idx="3"/>
            <a:endCxn id="160" idx="2"/>
          </p:cNvCxnSpPr>
          <p:nvPr/>
        </p:nvCxnSpPr>
        <p:spPr>
          <a:xfrm>
            <a:off x="5042363" y="2363200"/>
            <a:ext cx="11376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3"/>
          <p:cNvSpPr/>
          <p:nvPr/>
        </p:nvSpPr>
        <p:spPr>
          <a:xfrm>
            <a:off x="6179830" y="1516450"/>
            <a:ext cx="1829100" cy="169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7091262" y="2334073"/>
            <a:ext cx="390300" cy="360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200" y="1843075"/>
            <a:ext cx="1040250" cy="1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6900325" y="4663225"/>
            <a:ext cx="2120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rPr lang="fr"/>
              <a:t>page </a:t>
            </a:r>
            <a:fld id="{00000000-1234-1234-1234-123412341234}" type="slidenum">
              <a:rPr lang="fr"/>
              <a:t>‹#›</a:t>
            </a:fld>
            <a:r>
              <a:rPr lang="fr"/>
              <a:t> sur 36</a:t>
            </a:r>
            <a:endParaRPr/>
          </a:p>
        </p:txBody>
      </p:sp>
      <p:grpSp>
        <p:nvGrpSpPr>
          <p:cNvPr id="164" name="Google Shape;164;p23"/>
          <p:cNvGrpSpPr/>
          <p:nvPr/>
        </p:nvGrpSpPr>
        <p:grpSpPr>
          <a:xfrm>
            <a:off x="8139017" y="343819"/>
            <a:ext cx="511602" cy="511602"/>
            <a:chOff x="5681300" y="2527788"/>
            <a:chExt cx="805800" cy="805800"/>
          </a:xfrm>
        </p:grpSpPr>
        <p:sp>
          <p:nvSpPr>
            <p:cNvPr id="165" name="Google Shape;165;p23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2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b="1" sz="2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13A8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FFEFB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