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Lst>
  <p:sldSz cy="10440000" cx="7560000"/>
  <p:notesSz cx="6858000" cy="9144000"/>
  <p:embeddedFontLst>
    <p:embeddedFont>
      <p:font typeface="Roboto"/>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6093">
          <p15:clr>
            <a:srgbClr val="747775"/>
          </p15:clr>
        </p15:guide>
        <p15:guide id="2" pos="2381">
          <p15:clr>
            <a:srgbClr val="747775"/>
          </p15:clr>
        </p15:guide>
        <p15:guide id="3" orient="horz" pos="272">
          <p15:clr>
            <a:srgbClr val="747775"/>
          </p15:clr>
        </p15:guide>
        <p15:guide id="4" orient="horz" pos="526">
          <p15:clr>
            <a:srgbClr val="747775"/>
          </p15:clr>
        </p15:guide>
      </p15:sldGuideLst>
    </p:ext>
    <p:ext uri="GoogleSlidesCustomDataVersion2">
      <go:slidesCustomData xmlns:go="http://customooxmlschemas.google.com/" r:id="rId11" roundtripDataSignature="AMtx7mg0KuqLNRzRlLOdM0eQuHZq2P9e9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6093" orient="horz"/>
        <p:guide pos="2381"/>
        <p:guide pos="272" orient="horz"/>
        <p:guide pos="526" orient="horz"/>
      </p:guideLst>
    </p:cSldViewPr>
  </p:slideViewPr>
</p:viewPr>
</file>

<file path=ppt/_rels/presentation.xml.rels><?xml version="1.0" encoding="UTF-8" standalone="yes"?><Relationships xmlns="http://schemas.openxmlformats.org/package/2006/relationships"><Relationship Id="rId11" Type="http://customschemas.google.com/relationships/presentationmetadata" Target="metadata"/><Relationship Id="rId10" Type="http://schemas.openxmlformats.org/officeDocument/2006/relationships/font" Target="fonts/Roboto-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Robo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Roboto-regular.fntdata"/><Relationship Id="rId8" Type="http://schemas.openxmlformats.org/officeDocument/2006/relationships/font" Target="fonts/Roboto-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87788" y="685800"/>
            <a:ext cx="24831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p1:notes"/>
          <p:cNvSpPr/>
          <p:nvPr>
            <p:ph idx="2" type="sldImg"/>
          </p:nvPr>
        </p:nvSpPr>
        <p:spPr>
          <a:xfrm>
            <a:off x="2187788" y="685800"/>
            <a:ext cx="24831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6" name="Google Shape;76;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age impair" type="blank">
  <p:cSld name="BLANK">
    <p:spTree>
      <p:nvGrpSpPr>
        <p:cNvPr id="9" name="Shape 9"/>
        <p:cNvGrpSpPr/>
        <p:nvPr/>
      </p:nvGrpSpPr>
      <p:grpSpPr>
        <a:xfrm>
          <a:off x="0" y="0"/>
          <a:ext cx="0" cy="0"/>
          <a:chOff x="0" y="0"/>
          <a:chExt cx="0" cy="0"/>
        </a:xfrm>
      </p:grpSpPr>
      <p:sp>
        <p:nvSpPr>
          <p:cNvPr id="10" name="Google Shape;10;p3"/>
          <p:cNvSpPr txBox="1"/>
          <p:nvPr>
            <p:ph idx="12" type="sldNum"/>
          </p:nvPr>
        </p:nvSpPr>
        <p:spPr>
          <a:xfrm>
            <a:off x="7004788" y="9465147"/>
            <a:ext cx="453600" cy="7989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
        <p:nvSpPr>
          <p:cNvPr id="11" name="Google Shape;11;p3"/>
          <p:cNvSpPr txBox="1"/>
          <p:nvPr/>
        </p:nvSpPr>
        <p:spPr>
          <a:xfrm>
            <a:off x="1003500" y="9744075"/>
            <a:ext cx="6124500" cy="669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1100"/>
              <a:buFont typeface="Arial"/>
              <a:buNone/>
            </a:pPr>
            <a:r>
              <a:rPr b="0" i="1" lang="fr" sz="1050" u="none" cap="none" strike="noStrike">
                <a:solidFill>
                  <a:srgbClr val="444746"/>
                </a:solidFill>
                <a:latin typeface="Roboto"/>
                <a:ea typeface="Roboto"/>
                <a:cs typeface="Roboto"/>
                <a:sym typeface="Roboto"/>
              </a:rPr>
              <a:t>Contenus produits par Emmaüs Connect et la Croix Rouge française en 2024 dans le cadre d'un projet soutenu par l'ANCT et l'Agefiph</a:t>
            </a:r>
            <a:endParaRPr b="0" i="1" sz="1050" u="none" cap="none" strike="noStrike">
              <a:solidFill>
                <a:srgbClr val="444746"/>
              </a:solidFill>
              <a:latin typeface="Roboto"/>
              <a:ea typeface="Roboto"/>
              <a:cs typeface="Roboto"/>
              <a:sym typeface="Roboto"/>
            </a:endParaRPr>
          </a:p>
          <a:p>
            <a:pPr indent="0" lvl="0" marL="0" marR="0" rtl="0" algn="l">
              <a:lnSpc>
                <a:spcPct val="100000"/>
              </a:lnSpc>
              <a:spcBef>
                <a:spcPts val="0"/>
              </a:spcBef>
              <a:spcAft>
                <a:spcPts val="0"/>
              </a:spcAft>
              <a:buClr>
                <a:schemeClr val="dk1"/>
              </a:buClr>
              <a:buSzPts val="1100"/>
              <a:buFont typeface="Arial"/>
              <a:buNone/>
            </a:pPr>
            <a:r>
              <a:rPr b="0" i="1" lang="fr" sz="1050" u="none" cap="none" strike="noStrike">
                <a:solidFill>
                  <a:srgbClr val="444746"/>
                </a:solidFill>
                <a:latin typeface="Roboto"/>
                <a:ea typeface="Roboto"/>
                <a:cs typeface="Roboto"/>
                <a:sym typeface="Roboto"/>
              </a:rPr>
              <a:t>Licence CC BY-NC-SA 4.0. - https://creativecommons.org/licenses/by-nc-sa/4.0/</a:t>
            </a:r>
            <a:endParaRPr b="0" i="1" sz="1050" u="none" cap="none" strike="noStrike">
              <a:solidFill>
                <a:srgbClr val="444746"/>
              </a:solidFill>
              <a:latin typeface="Roboto"/>
              <a:ea typeface="Roboto"/>
              <a:cs typeface="Roboto"/>
              <a:sym typeface="Roboto"/>
            </a:endParaRPr>
          </a:p>
        </p:txBody>
      </p:sp>
      <p:sp>
        <p:nvSpPr>
          <p:cNvPr id="12" name="Google Shape;12;p3"/>
          <p:cNvSpPr/>
          <p:nvPr/>
        </p:nvSpPr>
        <p:spPr>
          <a:xfrm>
            <a:off x="0" y="0"/>
            <a:ext cx="766800" cy="104400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64" name="Shape 64"/>
        <p:cNvGrpSpPr/>
        <p:nvPr/>
      </p:nvGrpSpPr>
      <p:grpSpPr>
        <a:xfrm>
          <a:off x="0" y="0"/>
          <a:ext cx="0" cy="0"/>
          <a:chOff x="0" y="0"/>
          <a:chExt cx="0" cy="0"/>
        </a:xfrm>
      </p:grpSpPr>
      <p:sp>
        <p:nvSpPr>
          <p:cNvPr id="65" name="Google Shape;65;p12"/>
          <p:cNvSpPr txBox="1"/>
          <p:nvPr>
            <p:ph idx="12" type="sldNum"/>
          </p:nvPr>
        </p:nvSpPr>
        <p:spPr>
          <a:xfrm>
            <a:off x="7004788" y="9465147"/>
            <a:ext cx="453600" cy="7989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age pair">
  <p:cSld name="BIG_NUMBER">
    <p:spTree>
      <p:nvGrpSpPr>
        <p:cNvPr id="66" name="Shape 66"/>
        <p:cNvGrpSpPr/>
        <p:nvPr/>
      </p:nvGrpSpPr>
      <p:grpSpPr>
        <a:xfrm>
          <a:off x="0" y="0"/>
          <a:ext cx="0" cy="0"/>
          <a:chOff x="0" y="0"/>
          <a:chExt cx="0" cy="0"/>
        </a:xfrm>
      </p:grpSpPr>
      <p:sp>
        <p:nvSpPr>
          <p:cNvPr id="67" name="Google Shape;67;p13"/>
          <p:cNvSpPr txBox="1"/>
          <p:nvPr>
            <p:ph idx="12" type="sldNum"/>
          </p:nvPr>
        </p:nvSpPr>
        <p:spPr>
          <a:xfrm>
            <a:off x="7004788" y="9465147"/>
            <a:ext cx="453600" cy="7989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
        <p:nvSpPr>
          <p:cNvPr id="68" name="Google Shape;68;p13"/>
          <p:cNvSpPr txBox="1"/>
          <p:nvPr/>
        </p:nvSpPr>
        <p:spPr>
          <a:xfrm>
            <a:off x="432000" y="9715500"/>
            <a:ext cx="6435600" cy="669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1100"/>
              <a:buFont typeface="Arial"/>
              <a:buNone/>
            </a:pPr>
            <a:r>
              <a:rPr b="0" i="1" lang="fr" sz="1050" u="none" cap="none" strike="noStrike">
                <a:solidFill>
                  <a:srgbClr val="444746"/>
                </a:solidFill>
                <a:latin typeface="Roboto"/>
                <a:ea typeface="Roboto"/>
                <a:cs typeface="Roboto"/>
                <a:sym typeface="Roboto"/>
              </a:rPr>
              <a:t>Contenus produits par Emmaüs Connect et la Croix Rouge française en 2024 dans le cadre d'un projet soutenu par l'ANCT et l'Agefiph</a:t>
            </a:r>
            <a:endParaRPr b="0" i="1" sz="1050" u="none" cap="none" strike="noStrike">
              <a:solidFill>
                <a:srgbClr val="444746"/>
              </a:solidFill>
              <a:latin typeface="Roboto"/>
              <a:ea typeface="Roboto"/>
              <a:cs typeface="Roboto"/>
              <a:sym typeface="Roboto"/>
            </a:endParaRPr>
          </a:p>
          <a:p>
            <a:pPr indent="0" lvl="0" marL="0" marR="0" rtl="0" algn="l">
              <a:lnSpc>
                <a:spcPct val="100000"/>
              </a:lnSpc>
              <a:spcBef>
                <a:spcPts val="0"/>
              </a:spcBef>
              <a:spcAft>
                <a:spcPts val="0"/>
              </a:spcAft>
              <a:buClr>
                <a:schemeClr val="dk1"/>
              </a:buClr>
              <a:buSzPts val="1100"/>
              <a:buFont typeface="Arial"/>
              <a:buNone/>
            </a:pPr>
            <a:r>
              <a:rPr b="0" i="1" lang="fr" sz="1050" u="none" cap="none" strike="noStrike">
                <a:solidFill>
                  <a:srgbClr val="444746"/>
                </a:solidFill>
                <a:latin typeface="Roboto"/>
                <a:ea typeface="Roboto"/>
                <a:cs typeface="Roboto"/>
                <a:sym typeface="Roboto"/>
              </a:rPr>
              <a:t>Licence CC BY-NC-SA 4.0. - https://creativecommons.org/licenses/by-nc-sa/4.0/</a:t>
            </a:r>
            <a:endParaRPr b="0" i="1" sz="1050" u="none" cap="none" strike="noStrike">
              <a:solidFill>
                <a:srgbClr val="444746"/>
              </a:solidFill>
              <a:latin typeface="Roboto"/>
              <a:ea typeface="Roboto"/>
              <a:cs typeface="Roboto"/>
              <a:sym typeface="Roboto"/>
            </a:endParaRPr>
          </a:p>
        </p:txBody>
      </p:sp>
      <p:sp>
        <p:nvSpPr>
          <p:cNvPr id="69" name="Google Shape;69;p13"/>
          <p:cNvSpPr/>
          <p:nvPr/>
        </p:nvSpPr>
        <p:spPr>
          <a:xfrm>
            <a:off x="6828200" y="0"/>
            <a:ext cx="766800" cy="10440000"/>
          </a:xfrm>
          <a:prstGeom prst="rect">
            <a:avLst/>
          </a:prstGeom>
          <a:solidFill>
            <a:srgbClr val="78D2AA"/>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_1">
  <p:cSld name="TITLE_1">
    <p:spTree>
      <p:nvGrpSpPr>
        <p:cNvPr id="70" name="Shape 70"/>
        <p:cNvGrpSpPr/>
        <p:nvPr/>
      </p:nvGrpSpPr>
      <p:grpSpPr>
        <a:xfrm>
          <a:off x="0" y="0"/>
          <a:ext cx="0" cy="0"/>
          <a:chOff x="0" y="0"/>
          <a:chExt cx="0" cy="0"/>
        </a:xfrm>
      </p:grpSpPr>
      <p:sp>
        <p:nvSpPr>
          <p:cNvPr id="71" name="Google Shape;71;p14"/>
          <p:cNvSpPr txBox="1"/>
          <p:nvPr>
            <p:ph type="ctrTitle"/>
          </p:nvPr>
        </p:nvSpPr>
        <p:spPr>
          <a:xfrm>
            <a:off x="257712" y="1511298"/>
            <a:ext cx="7044600" cy="41664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72" name="Google Shape;72;p14"/>
          <p:cNvSpPr txBox="1"/>
          <p:nvPr>
            <p:ph idx="1" type="subTitle"/>
          </p:nvPr>
        </p:nvSpPr>
        <p:spPr>
          <a:xfrm>
            <a:off x="257705" y="5752555"/>
            <a:ext cx="7044600" cy="16089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73" name="Google Shape;73;p14"/>
          <p:cNvSpPr txBox="1"/>
          <p:nvPr>
            <p:ph idx="12" type="sldNum"/>
          </p:nvPr>
        </p:nvSpPr>
        <p:spPr>
          <a:xfrm>
            <a:off x="7004788" y="9465147"/>
            <a:ext cx="453600" cy="7989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ame page 1" type="title">
  <p:cSld name="TITLE">
    <p:spTree>
      <p:nvGrpSpPr>
        <p:cNvPr id="13" name="Shape 13"/>
        <p:cNvGrpSpPr/>
        <p:nvPr/>
      </p:nvGrpSpPr>
      <p:grpSpPr>
        <a:xfrm>
          <a:off x="0" y="0"/>
          <a:ext cx="0" cy="0"/>
          <a:chOff x="0" y="0"/>
          <a:chExt cx="0" cy="0"/>
        </a:xfrm>
      </p:grpSpPr>
      <p:sp>
        <p:nvSpPr>
          <p:cNvPr id="14" name="Google Shape;14;p4"/>
          <p:cNvSpPr txBox="1"/>
          <p:nvPr>
            <p:ph idx="12" type="sldNum"/>
          </p:nvPr>
        </p:nvSpPr>
        <p:spPr>
          <a:xfrm>
            <a:off x="7004788" y="9465147"/>
            <a:ext cx="453600" cy="7989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
        <p:nvSpPr>
          <p:cNvPr id="15" name="Google Shape;15;p4"/>
          <p:cNvSpPr/>
          <p:nvPr/>
        </p:nvSpPr>
        <p:spPr>
          <a:xfrm>
            <a:off x="1108200" y="1098232"/>
            <a:ext cx="1442100" cy="1398300"/>
          </a:xfrm>
          <a:prstGeom prst="rect">
            <a:avLst/>
          </a:prstGeom>
          <a:noFill/>
          <a:ln cap="flat" cmpd="sng" w="38100">
            <a:solidFill>
              <a:srgbClr val="78D2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213A8E"/>
              </a:solidFill>
              <a:latin typeface="Arial"/>
              <a:ea typeface="Arial"/>
              <a:cs typeface="Arial"/>
              <a:sym typeface="Arial"/>
            </a:endParaRPr>
          </a:p>
        </p:txBody>
      </p:sp>
      <p:sp>
        <p:nvSpPr>
          <p:cNvPr id="16" name="Google Shape;16;p4"/>
          <p:cNvSpPr/>
          <p:nvPr/>
        </p:nvSpPr>
        <p:spPr>
          <a:xfrm>
            <a:off x="2683231" y="1098232"/>
            <a:ext cx="1442100" cy="1398300"/>
          </a:xfrm>
          <a:prstGeom prst="rect">
            <a:avLst/>
          </a:prstGeom>
          <a:noFill/>
          <a:ln cap="flat" cmpd="sng" w="38100">
            <a:solidFill>
              <a:srgbClr val="78D2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213A8E"/>
              </a:solidFill>
              <a:latin typeface="Arial"/>
              <a:ea typeface="Arial"/>
              <a:cs typeface="Arial"/>
              <a:sym typeface="Arial"/>
            </a:endParaRPr>
          </a:p>
        </p:txBody>
      </p:sp>
      <p:sp>
        <p:nvSpPr>
          <p:cNvPr id="17" name="Google Shape;17;p4"/>
          <p:cNvSpPr/>
          <p:nvPr/>
        </p:nvSpPr>
        <p:spPr>
          <a:xfrm>
            <a:off x="4258262" y="1098232"/>
            <a:ext cx="1442100" cy="1398300"/>
          </a:xfrm>
          <a:prstGeom prst="rect">
            <a:avLst/>
          </a:prstGeom>
          <a:noFill/>
          <a:ln cap="flat" cmpd="sng" w="38100">
            <a:solidFill>
              <a:srgbClr val="78D2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 name="Google Shape;18;p4"/>
          <p:cNvSpPr/>
          <p:nvPr/>
        </p:nvSpPr>
        <p:spPr>
          <a:xfrm>
            <a:off x="5833293" y="1098232"/>
            <a:ext cx="1442100" cy="1398300"/>
          </a:xfrm>
          <a:prstGeom prst="rect">
            <a:avLst/>
          </a:prstGeom>
          <a:noFill/>
          <a:ln cap="flat" cmpd="sng" w="38100">
            <a:solidFill>
              <a:srgbClr val="78D2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 name="Google Shape;19;p4"/>
          <p:cNvSpPr txBox="1"/>
          <p:nvPr/>
        </p:nvSpPr>
        <p:spPr>
          <a:xfrm>
            <a:off x="3055825" y="2123000"/>
            <a:ext cx="696900" cy="337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000"/>
              <a:buFont typeface="Arial"/>
              <a:buNone/>
            </a:pPr>
            <a:r>
              <a:rPr b="1" i="0" lang="fr" sz="1000" u="none" cap="none" strike="noStrike">
                <a:solidFill>
                  <a:srgbClr val="213A8E"/>
                </a:solidFill>
                <a:latin typeface="Arial"/>
                <a:ea typeface="Arial"/>
                <a:cs typeface="Arial"/>
                <a:sym typeface="Arial"/>
              </a:rPr>
              <a:t>Collectif</a:t>
            </a:r>
            <a:endParaRPr b="1" i="0" sz="1000" u="none" cap="none" strike="noStrike">
              <a:solidFill>
                <a:srgbClr val="213A8E"/>
              </a:solidFill>
              <a:latin typeface="Arial"/>
              <a:ea typeface="Arial"/>
              <a:cs typeface="Arial"/>
              <a:sym typeface="Arial"/>
            </a:endParaRPr>
          </a:p>
        </p:txBody>
      </p:sp>
      <p:pic>
        <p:nvPicPr>
          <p:cNvPr id="20" name="Google Shape;20;p4"/>
          <p:cNvPicPr preferRelativeResize="0"/>
          <p:nvPr/>
        </p:nvPicPr>
        <p:blipFill rotWithShape="1">
          <a:blip r:embed="rId2">
            <a:alphaModFix/>
          </a:blip>
          <a:srcRect b="0" l="0" r="0" t="0"/>
          <a:stretch/>
        </p:blipFill>
        <p:spPr>
          <a:xfrm>
            <a:off x="2742675" y="1098212"/>
            <a:ext cx="1089225" cy="1089225"/>
          </a:xfrm>
          <a:prstGeom prst="rect">
            <a:avLst/>
          </a:prstGeom>
          <a:noFill/>
          <a:ln>
            <a:noFill/>
          </a:ln>
        </p:spPr>
      </p:pic>
      <p:grpSp>
        <p:nvGrpSpPr>
          <p:cNvPr id="21" name="Google Shape;21;p4"/>
          <p:cNvGrpSpPr/>
          <p:nvPr/>
        </p:nvGrpSpPr>
        <p:grpSpPr>
          <a:xfrm>
            <a:off x="4589789" y="1228274"/>
            <a:ext cx="820008" cy="878061"/>
            <a:chOff x="1674750" y="3254050"/>
            <a:chExt cx="294575" cy="295375"/>
          </a:xfrm>
        </p:grpSpPr>
        <p:sp>
          <p:nvSpPr>
            <p:cNvPr id="22" name="Google Shape;22;p4"/>
            <p:cNvSpPr/>
            <p:nvPr/>
          </p:nvSpPr>
          <p:spPr>
            <a:xfrm>
              <a:off x="1691275" y="3351700"/>
              <a:ext cx="278050" cy="197725"/>
            </a:xfrm>
            <a:custGeom>
              <a:rect b="b" l="l" r="r" t="t"/>
              <a:pathLst>
                <a:path extrusionOk="0" h="7909" w="11122">
                  <a:moveTo>
                    <a:pt x="10535" y="0"/>
                  </a:moveTo>
                  <a:cubicBezTo>
                    <a:pt x="10489" y="0"/>
                    <a:pt x="10442" y="10"/>
                    <a:pt x="10397" y="33"/>
                  </a:cubicBezTo>
                  <a:cubicBezTo>
                    <a:pt x="10208" y="64"/>
                    <a:pt x="10114" y="253"/>
                    <a:pt x="10177" y="474"/>
                  </a:cubicBezTo>
                  <a:cubicBezTo>
                    <a:pt x="10334" y="978"/>
                    <a:pt x="10429" y="1482"/>
                    <a:pt x="10429" y="1986"/>
                  </a:cubicBezTo>
                  <a:cubicBezTo>
                    <a:pt x="10429" y="4885"/>
                    <a:pt x="8066" y="7247"/>
                    <a:pt x="5199" y="7247"/>
                  </a:cubicBezTo>
                  <a:cubicBezTo>
                    <a:pt x="3561" y="7247"/>
                    <a:pt x="2017" y="6397"/>
                    <a:pt x="1072" y="5137"/>
                  </a:cubicBezTo>
                  <a:lnTo>
                    <a:pt x="1733" y="5137"/>
                  </a:lnTo>
                  <a:cubicBezTo>
                    <a:pt x="1922" y="5137"/>
                    <a:pt x="2080" y="4979"/>
                    <a:pt x="2080" y="4790"/>
                  </a:cubicBezTo>
                  <a:cubicBezTo>
                    <a:pt x="2080" y="4601"/>
                    <a:pt x="1922" y="4443"/>
                    <a:pt x="1733" y="4443"/>
                  </a:cubicBezTo>
                  <a:lnTo>
                    <a:pt x="347" y="4443"/>
                  </a:lnTo>
                  <a:cubicBezTo>
                    <a:pt x="158" y="4443"/>
                    <a:pt x="1" y="4601"/>
                    <a:pt x="1" y="4790"/>
                  </a:cubicBezTo>
                  <a:lnTo>
                    <a:pt x="1" y="6176"/>
                  </a:lnTo>
                  <a:cubicBezTo>
                    <a:pt x="1" y="6365"/>
                    <a:pt x="158" y="6523"/>
                    <a:pt x="347" y="6523"/>
                  </a:cubicBezTo>
                  <a:cubicBezTo>
                    <a:pt x="536" y="6523"/>
                    <a:pt x="694" y="6365"/>
                    <a:pt x="694" y="6176"/>
                  </a:cubicBezTo>
                  <a:lnTo>
                    <a:pt x="694" y="5767"/>
                  </a:lnTo>
                  <a:cubicBezTo>
                    <a:pt x="1796" y="7090"/>
                    <a:pt x="3466" y="7909"/>
                    <a:pt x="5199" y="7909"/>
                  </a:cubicBezTo>
                  <a:cubicBezTo>
                    <a:pt x="8412" y="7909"/>
                    <a:pt x="11122" y="5231"/>
                    <a:pt x="11122" y="1986"/>
                  </a:cubicBezTo>
                  <a:cubicBezTo>
                    <a:pt x="11122" y="1419"/>
                    <a:pt x="10996" y="820"/>
                    <a:pt x="10838" y="222"/>
                  </a:cubicBezTo>
                  <a:cubicBezTo>
                    <a:pt x="10814" y="102"/>
                    <a:pt x="10681" y="0"/>
                    <a:pt x="10535" y="0"/>
                  </a:cubicBezTo>
                  <a:close/>
                </a:path>
              </a:pathLst>
            </a:custGeom>
            <a:solidFill>
              <a:srgbClr val="213A8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 name="Google Shape;23;p4"/>
            <p:cNvSpPr/>
            <p:nvPr/>
          </p:nvSpPr>
          <p:spPr>
            <a:xfrm>
              <a:off x="1674750" y="3254050"/>
              <a:ext cx="277250" cy="197900"/>
            </a:xfrm>
            <a:custGeom>
              <a:rect b="b" l="l" r="r" t="t"/>
              <a:pathLst>
                <a:path extrusionOk="0" h="7916" w="11090">
                  <a:moveTo>
                    <a:pt x="5891" y="1"/>
                  </a:moveTo>
                  <a:cubicBezTo>
                    <a:pt x="2678" y="1"/>
                    <a:pt x="0" y="2679"/>
                    <a:pt x="0" y="5892"/>
                  </a:cubicBezTo>
                  <a:cubicBezTo>
                    <a:pt x="0" y="6491"/>
                    <a:pt x="126" y="7089"/>
                    <a:pt x="284" y="7656"/>
                  </a:cubicBezTo>
                  <a:cubicBezTo>
                    <a:pt x="310" y="7842"/>
                    <a:pt x="448" y="7916"/>
                    <a:pt x="604" y="7916"/>
                  </a:cubicBezTo>
                  <a:cubicBezTo>
                    <a:pt x="633" y="7916"/>
                    <a:pt x="663" y="7913"/>
                    <a:pt x="693" y="7908"/>
                  </a:cubicBezTo>
                  <a:cubicBezTo>
                    <a:pt x="882" y="7877"/>
                    <a:pt x="977" y="7656"/>
                    <a:pt x="945" y="7467"/>
                  </a:cubicBezTo>
                  <a:cubicBezTo>
                    <a:pt x="788" y="6963"/>
                    <a:pt x="662" y="6459"/>
                    <a:pt x="662" y="5892"/>
                  </a:cubicBezTo>
                  <a:cubicBezTo>
                    <a:pt x="662" y="3025"/>
                    <a:pt x="3025" y="662"/>
                    <a:pt x="5891" y="662"/>
                  </a:cubicBezTo>
                  <a:cubicBezTo>
                    <a:pt x="7561" y="662"/>
                    <a:pt x="9105" y="1481"/>
                    <a:pt x="10050" y="2742"/>
                  </a:cubicBezTo>
                  <a:lnTo>
                    <a:pt x="9357" y="2742"/>
                  </a:lnTo>
                  <a:cubicBezTo>
                    <a:pt x="9168" y="2742"/>
                    <a:pt x="9010" y="2899"/>
                    <a:pt x="9010" y="3088"/>
                  </a:cubicBezTo>
                  <a:cubicBezTo>
                    <a:pt x="9010" y="3309"/>
                    <a:pt x="9168" y="3466"/>
                    <a:pt x="9357" y="3466"/>
                  </a:cubicBezTo>
                  <a:lnTo>
                    <a:pt x="10743" y="3466"/>
                  </a:lnTo>
                  <a:cubicBezTo>
                    <a:pt x="10932" y="3466"/>
                    <a:pt x="11090" y="3309"/>
                    <a:pt x="11090" y="3088"/>
                  </a:cubicBezTo>
                  <a:lnTo>
                    <a:pt x="11090" y="1733"/>
                  </a:lnTo>
                  <a:cubicBezTo>
                    <a:pt x="11090" y="1513"/>
                    <a:pt x="10932" y="1355"/>
                    <a:pt x="10743" y="1355"/>
                  </a:cubicBezTo>
                  <a:cubicBezTo>
                    <a:pt x="10554" y="1355"/>
                    <a:pt x="10397" y="1513"/>
                    <a:pt x="10397" y="1733"/>
                  </a:cubicBezTo>
                  <a:lnTo>
                    <a:pt x="10397" y="2111"/>
                  </a:lnTo>
                  <a:cubicBezTo>
                    <a:pt x="9294" y="820"/>
                    <a:pt x="7624" y="1"/>
                    <a:pt x="5891" y="1"/>
                  </a:cubicBezTo>
                  <a:close/>
                </a:path>
              </a:pathLst>
            </a:custGeom>
            <a:solidFill>
              <a:srgbClr val="213A8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 name="Google Shape;24;p4"/>
            <p:cNvSpPr/>
            <p:nvPr/>
          </p:nvSpPr>
          <p:spPr>
            <a:xfrm>
              <a:off x="1727500" y="3306825"/>
              <a:ext cx="189075" cy="189050"/>
            </a:xfrm>
            <a:custGeom>
              <a:rect b="b" l="l" r="r" t="t"/>
              <a:pathLst>
                <a:path extrusionOk="0" h="7562" w="7563">
                  <a:moveTo>
                    <a:pt x="3750" y="2048"/>
                  </a:moveTo>
                  <a:cubicBezTo>
                    <a:pt x="3939" y="2048"/>
                    <a:pt x="4097" y="2206"/>
                    <a:pt x="4097" y="2426"/>
                  </a:cubicBezTo>
                  <a:lnTo>
                    <a:pt x="4097" y="3435"/>
                  </a:lnTo>
                  <a:lnTo>
                    <a:pt x="4475" y="3435"/>
                  </a:lnTo>
                  <a:cubicBezTo>
                    <a:pt x="4664" y="3435"/>
                    <a:pt x="4821" y="3592"/>
                    <a:pt x="4821" y="3781"/>
                  </a:cubicBezTo>
                  <a:cubicBezTo>
                    <a:pt x="4821" y="4002"/>
                    <a:pt x="4664" y="4159"/>
                    <a:pt x="4475" y="4159"/>
                  </a:cubicBezTo>
                  <a:lnTo>
                    <a:pt x="3750" y="4159"/>
                  </a:lnTo>
                  <a:cubicBezTo>
                    <a:pt x="3561" y="4159"/>
                    <a:pt x="3403" y="4002"/>
                    <a:pt x="3403" y="3781"/>
                  </a:cubicBezTo>
                  <a:lnTo>
                    <a:pt x="3403" y="2426"/>
                  </a:lnTo>
                  <a:cubicBezTo>
                    <a:pt x="3403" y="2206"/>
                    <a:pt x="3561" y="2048"/>
                    <a:pt x="3750" y="2048"/>
                  </a:cubicBezTo>
                  <a:close/>
                  <a:moveTo>
                    <a:pt x="3435" y="0"/>
                  </a:moveTo>
                  <a:cubicBezTo>
                    <a:pt x="2647" y="95"/>
                    <a:pt x="1923" y="410"/>
                    <a:pt x="1356" y="883"/>
                  </a:cubicBezTo>
                  <a:lnTo>
                    <a:pt x="2049" y="1576"/>
                  </a:lnTo>
                  <a:cubicBezTo>
                    <a:pt x="2175" y="1702"/>
                    <a:pt x="2175" y="1954"/>
                    <a:pt x="2049" y="2048"/>
                  </a:cubicBezTo>
                  <a:cubicBezTo>
                    <a:pt x="1986" y="2111"/>
                    <a:pt x="1899" y="2143"/>
                    <a:pt x="1812" y="2143"/>
                  </a:cubicBezTo>
                  <a:cubicBezTo>
                    <a:pt x="1726" y="2143"/>
                    <a:pt x="1639" y="2111"/>
                    <a:pt x="1576" y="2048"/>
                  </a:cubicBezTo>
                  <a:lnTo>
                    <a:pt x="883" y="1355"/>
                  </a:lnTo>
                  <a:cubicBezTo>
                    <a:pt x="410" y="1922"/>
                    <a:pt x="95" y="2647"/>
                    <a:pt x="1" y="3435"/>
                  </a:cubicBezTo>
                  <a:lnTo>
                    <a:pt x="1041" y="3435"/>
                  </a:lnTo>
                  <a:cubicBezTo>
                    <a:pt x="1230" y="3435"/>
                    <a:pt x="1387" y="3592"/>
                    <a:pt x="1387" y="3781"/>
                  </a:cubicBezTo>
                  <a:cubicBezTo>
                    <a:pt x="1387" y="3970"/>
                    <a:pt x="1230" y="4128"/>
                    <a:pt x="1041" y="4128"/>
                  </a:cubicBezTo>
                  <a:lnTo>
                    <a:pt x="1" y="4128"/>
                  </a:lnTo>
                  <a:cubicBezTo>
                    <a:pt x="95" y="4915"/>
                    <a:pt x="410" y="5640"/>
                    <a:pt x="883" y="6238"/>
                  </a:cubicBezTo>
                  <a:lnTo>
                    <a:pt x="1576" y="5514"/>
                  </a:lnTo>
                  <a:cubicBezTo>
                    <a:pt x="1639" y="5451"/>
                    <a:pt x="1734" y="5419"/>
                    <a:pt x="1824" y="5419"/>
                  </a:cubicBezTo>
                  <a:cubicBezTo>
                    <a:pt x="1915" y="5419"/>
                    <a:pt x="2001" y="5451"/>
                    <a:pt x="2049" y="5514"/>
                  </a:cubicBezTo>
                  <a:cubicBezTo>
                    <a:pt x="2175" y="5640"/>
                    <a:pt x="2175" y="5860"/>
                    <a:pt x="2049" y="5986"/>
                  </a:cubicBezTo>
                  <a:lnTo>
                    <a:pt x="1356" y="6711"/>
                  </a:lnTo>
                  <a:cubicBezTo>
                    <a:pt x="1923" y="7184"/>
                    <a:pt x="2647" y="7499"/>
                    <a:pt x="3435" y="7562"/>
                  </a:cubicBezTo>
                  <a:lnTo>
                    <a:pt x="3435" y="6553"/>
                  </a:lnTo>
                  <a:cubicBezTo>
                    <a:pt x="3435" y="6333"/>
                    <a:pt x="3592" y="6175"/>
                    <a:pt x="3781" y="6175"/>
                  </a:cubicBezTo>
                  <a:cubicBezTo>
                    <a:pt x="4002" y="6175"/>
                    <a:pt x="4160" y="6333"/>
                    <a:pt x="4160" y="6553"/>
                  </a:cubicBezTo>
                  <a:lnTo>
                    <a:pt x="4160" y="7562"/>
                  </a:lnTo>
                  <a:cubicBezTo>
                    <a:pt x="4947" y="7499"/>
                    <a:pt x="5640" y="7184"/>
                    <a:pt x="6239" y="6711"/>
                  </a:cubicBezTo>
                  <a:lnTo>
                    <a:pt x="5514" y="5986"/>
                  </a:lnTo>
                  <a:cubicBezTo>
                    <a:pt x="5420" y="5860"/>
                    <a:pt x="5420" y="5640"/>
                    <a:pt x="5514" y="5514"/>
                  </a:cubicBezTo>
                  <a:cubicBezTo>
                    <a:pt x="5577" y="5451"/>
                    <a:pt x="5672" y="5419"/>
                    <a:pt x="5762" y="5419"/>
                  </a:cubicBezTo>
                  <a:cubicBezTo>
                    <a:pt x="5853" y="5419"/>
                    <a:pt x="5940" y="5451"/>
                    <a:pt x="5987" y="5514"/>
                  </a:cubicBezTo>
                  <a:lnTo>
                    <a:pt x="6711" y="6238"/>
                  </a:lnTo>
                  <a:cubicBezTo>
                    <a:pt x="7184" y="5640"/>
                    <a:pt x="7499" y="4915"/>
                    <a:pt x="7562" y="4128"/>
                  </a:cubicBezTo>
                  <a:lnTo>
                    <a:pt x="6554" y="4128"/>
                  </a:lnTo>
                  <a:cubicBezTo>
                    <a:pt x="6365" y="4128"/>
                    <a:pt x="6207" y="3970"/>
                    <a:pt x="6207" y="3781"/>
                  </a:cubicBezTo>
                  <a:cubicBezTo>
                    <a:pt x="6207" y="3592"/>
                    <a:pt x="6365" y="3435"/>
                    <a:pt x="6554" y="3435"/>
                  </a:cubicBezTo>
                  <a:lnTo>
                    <a:pt x="7562" y="3435"/>
                  </a:lnTo>
                  <a:cubicBezTo>
                    <a:pt x="7499" y="2647"/>
                    <a:pt x="7184" y="1922"/>
                    <a:pt x="6711" y="1355"/>
                  </a:cubicBezTo>
                  <a:lnTo>
                    <a:pt x="5987" y="2048"/>
                  </a:lnTo>
                  <a:cubicBezTo>
                    <a:pt x="5940" y="2111"/>
                    <a:pt x="5853" y="2143"/>
                    <a:pt x="5762" y="2143"/>
                  </a:cubicBezTo>
                  <a:cubicBezTo>
                    <a:pt x="5672" y="2143"/>
                    <a:pt x="5577" y="2111"/>
                    <a:pt x="5514" y="2048"/>
                  </a:cubicBezTo>
                  <a:cubicBezTo>
                    <a:pt x="5420" y="1922"/>
                    <a:pt x="5420" y="1702"/>
                    <a:pt x="5514" y="1576"/>
                  </a:cubicBezTo>
                  <a:lnTo>
                    <a:pt x="6239" y="883"/>
                  </a:lnTo>
                  <a:cubicBezTo>
                    <a:pt x="5640" y="410"/>
                    <a:pt x="4947" y="95"/>
                    <a:pt x="4160" y="0"/>
                  </a:cubicBezTo>
                  <a:lnTo>
                    <a:pt x="4160" y="1040"/>
                  </a:lnTo>
                  <a:cubicBezTo>
                    <a:pt x="4160" y="1229"/>
                    <a:pt x="4002" y="1387"/>
                    <a:pt x="3781" y="1387"/>
                  </a:cubicBezTo>
                  <a:cubicBezTo>
                    <a:pt x="3592" y="1387"/>
                    <a:pt x="3435" y="1229"/>
                    <a:pt x="3435" y="1040"/>
                  </a:cubicBezTo>
                  <a:lnTo>
                    <a:pt x="3435" y="0"/>
                  </a:lnTo>
                  <a:close/>
                </a:path>
              </a:pathLst>
            </a:custGeom>
            <a:solidFill>
              <a:srgbClr val="213A8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5" name="Google Shape;25;p4"/>
          <p:cNvSpPr txBox="1"/>
          <p:nvPr/>
        </p:nvSpPr>
        <p:spPr>
          <a:xfrm>
            <a:off x="4319675" y="2132513"/>
            <a:ext cx="1427400" cy="337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000"/>
              <a:buFont typeface="Arial"/>
              <a:buNone/>
            </a:pPr>
            <a:r>
              <a:rPr b="1" i="0" lang="fr" sz="1000" u="none" cap="none" strike="noStrike">
                <a:solidFill>
                  <a:srgbClr val="213A8E"/>
                </a:solidFill>
                <a:latin typeface="Arial"/>
                <a:ea typeface="Arial"/>
                <a:cs typeface="Arial"/>
                <a:sym typeface="Arial"/>
              </a:rPr>
              <a:t>1 heure maximum</a:t>
            </a:r>
            <a:endParaRPr b="1" i="0" sz="1000" u="none" cap="none" strike="noStrike">
              <a:solidFill>
                <a:srgbClr val="213A8E"/>
              </a:solidFill>
              <a:latin typeface="Arial"/>
              <a:ea typeface="Arial"/>
              <a:cs typeface="Arial"/>
              <a:sym typeface="Arial"/>
            </a:endParaRPr>
          </a:p>
        </p:txBody>
      </p:sp>
      <p:sp>
        <p:nvSpPr>
          <p:cNvPr id="26" name="Google Shape;26;p4"/>
          <p:cNvSpPr/>
          <p:nvPr/>
        </p:nvSpPr>
        <p:spPr>
          <a:xfrm>
            <a:off x="6009728" y="1356943"/>
            <a:ext cx="368186" cy="287081"/>
          </a:xfrm>
          <a:custGeom>
            <a:rect b="b" l="l" r="r" t="t"/>
            <a:pathLst>
              <a:path extrusionOk="0" h="9925" w="12729">
                <a:moveTo>
                  <a:pt x="925" y="3644"/>
                </a:moveTo>
                <a:cubicBezTo>
                  <a:pt x="944" y="3644"/>
                  <a:pt x="963" y="3648"/>
                  <a:pt x="978" y="3655"/>
                </a:cubicBezTo>
                <a:lnTo>
                  <a:pt x="1608" y="3970"/>
                </a:lnTo>
                <a:lnTo>
                  <a:pt x="1608" y="5924"/>
                </a:lnTo>
                <a:lnTo>
                  <a:pt x="978" y="6239"/>
                </a:lnTo>
                <a:cubicBezTo>
                  <a:pt x="960" y="6256"/>
                  <a:pt x="937" y="6264"/>
                  <a:pt x="914" y="6264"/>
                </a:cubicBezTo>
                <a:cubicBezTo>
                  <a:pt x="854" y="6264"/>
                  <a:pt x="788" y="6212"/>
                  <a:pt x="788" y="6144"/>
                </a:cubicBezTo>
                <a:lnTo>
                  <a:pt x="788" y="3781"/>
                </a:lnTo>
                <a:cubicBezTo>
                  <a:pt x="788" y="3685"/>
                  <a:pt x="862" y="3644"/>
                  <a:pt x="925" y="3644"/>
                </a:cubicBezTo>
                <a:close/>
                <a:moveTo>
                  <a:pt x="4128" y="7184"/>
                </a:moveTo>
                <a:lnTo>
                  <a:pt x="6963" y="8035"/>
                </a:lnTo>
                <a:cubicBezTo>
                  <a:pt x="6648" y="8507"/>
                  <a:pt x="6176" y="8759"/>
                  <a:pt x="5640" y="8759"/>
                </a:cubicBezTo>
                <a:cubicBezTo>
                  <a:pt x="4821" y="8759"/>
                  <a:pt x="4097" y="8066"/>
                  <a:pt x="4128" y="7184"/>
                </a:cubicBezTo>
                <a:close/>
                <a:moveTo>
                  <a:pt x="11374" y="820"/>
                </a:moveTo>
                <a:cubicBezTo>
                  <a:pt x="11626" y="820"/>
                  <a:pt x="11815" y="1009"/>
                  <a:pt x="11815" y="1198"/>
                </a:cubicBezTo>
                <a:lnTo>
                  <a:pt x="11815" y="8665"/>
                </a:lnTo>
                <a:cubicBezTo>
                  <a:pt x="11815" y="8885"/>
                  <a:pt x="11626" y="9043"/>
                  <a:pt x="11374" y="9043"/>
                </a:cubicBezTo>
                <a:cubicBezTo>
                  <a:pt x="11154" y="9043"/>
                  <a:pt x="10996" y="8854"/>
                  <a:pt x="10996" y="8665"/>
                </a:cubicBezTo>
                <a:lnTo>
                  <a:pt x="10996" y="1198"/>
                </a:lnTo>
                <a:cubicBezTo>
                  <a:pt x="10996" y="977"/>
                  <a:pt x="11185" y="820"/>
                  <a:pt x="11374" y="820"/>
                </a:cubicBezTo>
                <a:close/>
                <a:moveTo>
                  <a:pt x="11437" y="1"/>
                </a:moveTo>
                <a:cubicBezTo>
                  <a:pt x="10870" y="1"/>
                  <a:pt x="10366" y="379"/>
                  <a:pt x="10240" y="883"/>
                </a:cubicBezTo>
                <a:lnTo>
                  <a:pt x="2080" y="3246"/>
                </a:lnTo>
                <a:lnTo>
                  <a:pt x="1387" y="2899"/>
                </a:lnTo>
                <a:cubicBezTo>
                  <a:pt x="1251" y="2831"/>
                  <a:pt x="1109" y="2800"/>
                  <a:pt x="970" y="2800"/>
                </a:cubicBezTo>
                <a:cubicBezTo>
                  <a:pt x="466" y="2800"/>
                  <a:pt x="1" y="3213"/>
                  <a:pt x="1" y="3781"/>
                </a:cubicBezTo>
                <a:lnTo>
                  <a:pt x="1" y="6144"/>
                </a:lnTo>
                <a:cubicBezTo>
                  <a:pt x="1" y="6687"/>
                  <a:pt x="465" y="7095"/>
                  <a:pt x="983" y="7095"/>
                </a:cubicBezTo>
                <a:cubicBezTo>
                  <a:pt x="1127" y="7095"/>
                  <a:pt x="1275" y="7063"/>
                  <a:pt x="1419" y="6995"/>
                </a:cubicBezTo>
                <a:lnTo>
                  <a:pt x="2143" y="6648"/>
                </a:lnTo>
                <a:lnTo>
                  <a:pt x="3340" y="6995"/>
                </a:lnTo>
                <a:cubicBezTo>
                  <a:pt x="3151" y="8444"/>
                  <a:pt x="4286" y="9641"/>
                  <a:pt x="5672" y="9641"/>
                </a:cubicBezTo>
                <a:cubicBezTo>
                  <a:pt x="6585" y="9641"/>
                  <a:pt x="7405" y="9074"/>
                  <a:pt x="7814" y="8287"/>
                </a:cubicBezTo>
                <a:lnTo>
                  <a:pt x="10271" y="9011"/>
                </a:lnTo>
                <a:cubicBezTo>
                  <a:pt x="10429" y="9515"/>
                  <a:pt x="10902" y="9925"/>
                  <a:pt x="11469" y="9925"/>
                </a:cubicBezTo>
                <a:cubicBezTo>
                  <a:pt x="12130" y="9925"/>
                  <a:pt x="12729" y="9358"/>
                  <a:pt x="12729" y="8696"/>
                </a:cubicBezTo>
                <a:lnTo>
                  <a:pt x="12729" y="1261"/>
                </a:lnTo>
                <a:cubicBezTo>
                  <a:pt x="12634" y="536"/>
                  <a:pt x="12099" y="1"/>
                  <a:pt x="11437" y="1"/>
                </a:cubicBezTo>
                <a:close/>
              </a:path>
            </a:pathLst>
          </a:custGeom>
          <a:solidFill>
            <a:srgbClr val="213A8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7" name="Google Shape;27;p4"/>
          <p:cNvGrpSpPr/>
          <p:nvPr/>
        </p:nvGrpSpPr>
        <p:grpSpPr>
          <a:xfrm>
            <a:off x="6009737" y="1858532"/>
            <a:ext cx="340573" cy="339271"/>
            <a:chOff x="2085450" y="842250"/>
            <a:chExt cx="483700" cy="481850"/>
          </a:xfrm>
        </p:grpSpPr>
        <p:sp>
          <p:nvSpPr>
            <p:cNvPr id="28" name="Google Shape;28;p4"/>
            <p:cNvSpPr/>
            <p:nvPr/>
          </p:nvSpPr>
          <p:spPr>
            <a:xfrm>
              <a:off x="2085525" y="926925"/>
              <a:ext cx="483625" cy="397175"/>
            </a:xfrm>
            <a:custGeom>
              <a:rect b="b" l="l" r="r" t="t"/>
              <a:pathLst>
                <a:path extrusionOk="0" h="15887" w="19345">
                  <a:moveTo>
                    <a:pt x="1693" y="1"/>
                  </a:moveTo>
                  <a:cubicBezTo>
                    <a:pt x="756" y="1"/>
                    <a:pt x="0" y="760"/>
                    <a:pt x="0" y="1696"/>
                  </a:cubicBezTo>
                  <a:cubicBezTo>
                    <a:pt x="0" y="2630"/>
                    <a:pt x="756" y="3389"/>
                    <a:pt x="1693" y="3389"/>
                  </a:cubicBezTo>
                  <a:lnTo>
                    <a:pt x="3990" y="3389"/>
                  </a:lnTo>
                  <a:cubicBezTo>
                    <a:pt x="4924" y="3389"/>
                    <a:pt x="5683" y="4147"/>
                    <a:pt x="5683" y="5084"/>
                  </a:cubicBezTo>
                  <a:lnTo>
                    <a:pt x="5683" y="8547"/>
                  </a:lnTo>
                  <a:cubicBezTo>
                    <a:pt x="5683" y="11347"/>
                    <a:pt x="7962" y="13627"/>
                    <a:pt x="10766" y="13627"/>
                  </a:cubicBezTo>
                  <a:lnTo>
                    <a:pt x="13626" y="13627"/>
                  </a:lnTo>
                  <a:lnTo>
                    <a:pt x="13626" y="15322"/>
                  </a:lnTo>
                  <a:cubicBezTo>
                    <a:pt x="13626" y="15656"/>
                    <a:pt x="13901" y="15887"/>
                    <a:pt x="14194" y="15887"/>
                  </a:cubicBezTo>
                  <a:cubicBezTo>
                    <a:pt x="14308" y="15887"/>
                    <a:pt x="14425" y="15852"/>
                    <a:pt x="14530" y="15774"/>
                  </a:cubicBezTo>
                  <a:lnTo>
                    <a:pt x="19046" y="12386"/>
                  </a:lnTo>
                  <a:cubicBezTo>
                    <a:pt x="19345" y="12160"/>
                    <a:pt x="19345" y="11706"/>
                    <a:pt x="19046" y="11483"/>
                  </a:cubicBezTo>
                  <a:lnTo>
                    <a:pt x="14530" y="8095"/>
                  </a:lnTo>
                  <a:cubicBezTo>
                    <a:pt x="14424" y="8016"/>
                    <a:pt x="14307" y="7981"/>
                    <a:pt x="14192" y="7981"/>
                  </a:cubicBezTo>
                  <a:cubicBezTo>
                    <a:pt x="13899" y="7981"/>
                    <a:pt x="13626" y="8212"/>
                    <a:pt x="13626" y="8547"/>
                  </a:cubicBezTo>
                  <a:lnTo>
                    <a:pt x="13626" y="10239"/>
                  </a:lnTo>
                  <a:lnTo>
                    <a:pt x="10766" y="10239"/>
                  </a:lnTo>
                  <a:cubicBezTo>
                    <a:pt x="9829" y="10239"/>
                    <a:pt x="9070" y="9480"/>
                    <a:pt x="9070" y="8547"/>
                  </a:cubicBezTo>
                  <a:lnTo>
                    <a:pt x="9070" y="5084"/>
                  </a:lnTo>
                  <a:cubicBezTo>
                    <a:pt x="9070" y="2280"/>
                    <a:pt x="6791" y="1"/>
                    <a:pt x="3990" y="1"/>
                  </a:cubicBezTo>
                  <a:close/>
                </a:path>
              </a:pathLst>
            </a:custGeom>
            <a:solidFill>
              <a:srgbClr val="213A8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Arial"/>
                <a:ea typeface="Arial"/>
                <a:cs typeface="Arial"/>
                <a:sym typeface="Arial"/>
              </a:endParaRPr>
            </a:p>
          </p:txBody>
        </p:sp>
        <p:sp>
          <p:nvSpPr>
            <p:cNvPr id="29" name="Google Shape;29;p4"/>
            <p:cNvSpPr/>
            <p:nvPr/>
          </p:nvSpPr>
          <p:spPr>
            <a:xfrm>
              <a:off x="2085450" y="1151875"/>
              <a:ext cx="143650" cy="87575"/>
            </a:xfrm>
            <a:custGeom>
              <a:rect b="b" l="l" r="r" t="t"/>
              <a:pathLst>
                <a:path extrusionOk="0" h="3503" w="5746">
                  <a:moveTo>
                    <a:pt x="4577" y="1"/>
                  </a:moveTo>
                  <a:cubicBezTo>
                    <a:pt x="4391" y="73"/>
                    <a:pt x="4192" y="112"/>
                    <a:pt x="3990" y="115"/>
                  </a:cubicBezTo>
                  <a:lnTo>
                    <a:pt x="1693" y="115"/>
                  </a:lnTo>
                  <a:cubicBezTo>
                    <a:pt x="759" y="115"/>
                    <a:pt x="0" y="871"/>
                    <a:pt x="0" y="1807"/>
                  </a:cubicBezTo>
                  <a:cubicBezTo>
                    <a:pt x="0" y="2744"/>
                    <a:pt x="759" y="3503"/>
                    <a:pt x="1693" y="3503"/>
                  </a:cubicBezTo>
                  <a:lnTo>
                    <a:pt x="1696" y="3500"/>
                  </a:lnTo>
                  <a:lnTo>
                    <a:pt x="3993" y="3500"/>
                  </a:lnTo>
                  <a:cubicBezTo>
                    <a:pt x="4589" y="3500"/>
                    <a:pt x="5183" y="3391"/>
                    <a:pt x="5746" y="3186"/>
                  </a:cubicBezTo>
                  <a:cubicBezTo>
                    <a:pt x="5065" y="2253"/>
                    <a:pt x="4662" y="1151"/>
                    <a:pt x="4577" y="1"/>
                  </a:cubicBezTo>
                  <a:close/>
                </a:path>
              </a:pathLst>
            </a:custGeom>
            <a:solidFill>
              <a:srgbClr val="213A8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Arial"/>
                <a:ea typeface="Arial"/>
                <a:cs typeface="Arial"/>
                <a:sym typeface="Arial"/>
              </a:endParaRPr>
            </a:p>
          </p:txBody>
        </p:sp>
        <p:sp>
          <p:nvSpPr>
            <p:cNvPr id="30" name="Google Shape;30;p4"/>
            <p:cNvSpPr/>
            <p:nvPr/>
          </p:nvSpPr>
          <p:spPr>
            <a:xfrm>
              <a:off x="2274775" y="842250"/>
              <a:ext cx="294375" cy="197650"/>
            </a:xfrm>
            <a:custGeom>
              <a:rect b="b" l="l" r="r" t="t"/>
              <a:pathLst>
                <a:path extrusionOk="0" h="7906" w="11775">
                  <a:moveTo>
                    <a:pt x="6622" y="0"/>
                  </a:moveTo>
                  <a:cubicBezTo>
                    <a:pt x="6329" y="0"/>
                    <a:pt x="6056" y="231"/>
                    <a:pt x="6056" y="566"/>
                  </a:cubicBezTo>
                  <a:lnTo>
                    <a:pt x="6056" y="2259"/>
                  </a:lnTo>
                  <a:lnTo>
                    <a:pt x="3196" y="2259"/>
                  </a:lnTo>
                  <a:cubicBezTo>
                    <a:pt x="2030" y="2265"/>
                    <a:pt x="904" y="2668"/>
                    <a:pt x="1" y="3406"/>
                  </a:cubicBezTo>
                  <a:cubicBezTo>
                    <a:pt x="940" y="4068"/>
                    <a:pt x="1675" y="4978"/>
                    <a:pt x="2130" y="6032"/>
                  </a:cubicBezTo>
                  <a:cubicBezTo>
                    <a:pt x="2431" y="5785"/>
                    <a:pt x="2804" y="5649"/>
                    <a:pt x="3196" y="5646"/>
                  </a:cubicBezTo>
                  <a:lnTo>
                    <a:pt x="6056" y="5646"/>
                  </a:lnTo>
                  <a:lnTo>
                    <a:pt x="6056" y="7342"/>
                  </a:lnTo>
                  <a:cubicBezTo>
                    <a:pt x="6056" y="7679"/>
                    <a:pt x="6334" y="7906"/>
                    <a:pt x="6625" y="7906"/>
                  </a:cubicBezTo>
                  <a:cubicBezTo>
                    <a:pt x="6740" y="7906"/>
                    <a:pt x="6857" y="7871"/>
                    <a:pt x="6960" y="7793"/>
                  </a:cubicBezTo>
                  <a:lnTo>
                    <a:pt x="11476" y="4406"/>
                  </a:lnTo>
                  <a:cubicBezTo>
                    <a:pt x="11775" y="4180"/>
                    <a:pt x="11775" y="3725"/>
                    <a:pt x="11476" y="3502"/>
                  </a:cubicBezTo>
                  <a:lnTo>
                    <a:pt x="6960" y="115"/>
                  </a:lnTo>
                  <a:cubicBezTo>
                    <a:pt x="6854" y="36"/>
                    <a:pt x="6737" y="0"/>
                    <a:pt x="6622" y="0"/>
                  </a:cubicBezTo>
                  <a:close/>
                </a:path>
              </a:pathLst>
            </a:custGeom>
            <a:solidFill>
              <a:srgbClr val="213A8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Arial"/>
                <a:ea typeface="Arial"/>
                <a:cs typeface="Arial"/>
                <a:sym typeface="Arial"/>
              </a:endParaRPr>
            </a:p>
          </p:txBody>
        </p:sp>
      </p:grpSp>
      <p:sp>
        <p:nvSpPr>
          <p:cNvPr id="31" name="Google Shape;31;p4"/>
          <p:cNvSpPr txBox="1"/>
          <p:nvPr/>
        </p:nvSpPr>
        <p:spPr>
          <a:xfrm>
            <a:off x="6445950" y="1331575"/>
            <a:ext cx="748800" cy="337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800"/>
              <a:buFont typeface="Arial"/>
              <a:buNone/>
            </a:pPr>
            <a:r>
              <a:rPr b="1" i="0" lang="fr" sz="800" u="none" cap="none" strike="noStrike">
                <a:solidFill>
                  <a:srgbClr val="213A8E"/>
                </a:solidFill>
                <a:latin typeface="Arial"/>
                <a:ea typeface="Arial"/>
                <a:cs typeface="Arial"/>
                <a:sym typeface="Arial"/>
              </a:rPr>
              <a:t>S’exprimer</a:t>
            </a:r>
            <a:endParaRPr b="1" i="0" sz="800" u="none" cap="none" strike="noStrike">
              <a:solidFill>
                <a:srgbClr val="213A8E"/>
              </a:solidFill>
              <a:latin typeface="Arial"/>
              <a:ea typeface="Arial"/>
              <a:cs typeface="Arial"/>
              <a:sym typeface="Arial"/>
            </a:endParaRPr>
          </a:p>
        </p:txBody>
      </p:sp>
      <p:sp>
        <p:nvSpPr>
          <p:cNvPr id="32" name="Google Shape;32;p4"/>
          <p:cNvSpPr txBox="1"/>
          <p:nvPr/>
        </p:nvSpPr>
        <p:spPr>
          <a:xfrm>
            <a:off x="6445950" y="1772255"/>
            <a:ext cx="748800" cy="51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800"/>
              <a:buFont typeface="Arial"/>
              <a:buNone/>
            </a:pPr>
            <a:r>
              <a:rPr b="1" i="0" lang="fr" sz="800" u="none" cap="none" strike="noStrike">
                <a:solidFill>
                  <a:srgbClr val="213A8E"/>
                </a:solidFill>
                <a:latin typeface="Arial"/>
                <a:ea typeface="Arial"/>
                <a:cs typeface="Arial"/>
                <a:sym typeface="Arial"/>
              </a:rPr>
              <a:t>Faire un choix</a:t>
            </a:r>
            <a:endParaRPr b="1" i="0" sz="800" u="none" cap="none" strike="noStrike">
              <a:solidFill>
                <a:srgbClr val="213A8E"/>
              </a:solidFill>
              <a:latin typeface="Arial"/>
              <a:ea typeface="Arial"/>
              <a:cs typeface="Arial"/>
              <a:sym typeface="Arial"/>
            </a:endParaRPr>
          </a:p>
        </p:txBody>
      </p:sp>
      <p:sp>
        <p:nvSpPr>
          <p:cNvPr id="33" name="Google Shape;33;p4"/>
          <p:cNvSpPr txBox="1"/>
          <p:nvPr/>
        </p:nvSpPr>
        <p:spPr>
          <a:xfrm>
            <a:off x="3021020" y="1884600"/>
            <a:ext cx="748800" cy="2871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fr" sz="1400" u="none" cap="none" strike="noStrike">
                <a:solidFill>
                  <a:srgbClr val="213A8E"/>
                </a:solidFill>
                <a:latin typeface="Arial"/>
                <a:ea typeface="Arial"/>
                <a:cs typeface="Arial"/>
                <a:sym typeface="Arial"/>
              </a:rPr>
              <a:t>6 max</a:t>
            </a:r>
            <a:endParaRPr b="1" i="0" sz="1400" u="none" cap="none" strike="noStrike">
              <a:solidFill>
                <a:srgbClr val="213A8E"/>
              </a:solidFill>
              <a:latin typeface="Arial"/>
              <a:ea typeface="Arial"/>
              <a:cs typeface="Arial"/>
              <a:sym typeface="Arial"/>
            </a:endParaRPr>
          </a:p>
        </p:txBody>
      </p:sp>
      <p:sp>
        <p:nvSpPr>
          <p:cNvPr id="34" name="Google Shape;34;p4"/>
          <p:cNvSpPr txBox="1"/>
          <p:nvPr/>
        </p:nvSpPr>
        <p:spPr>
          <a:xfrm>
            <a:off x="1084500" y="9703950"/>
            <a:ext cx="6081300" cy="669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50"/>
              <a:buFont typeface="Arial"/>
              <a:buNone/>
            </a:pPr>
            <a:r>
              <a:rPr b="0" i="1" lang="fr" sz="1050" u="none" cap="none" strike="noStrike">
                <a:solidFill>
                  <a:srgbClr val="444746"/>
                </a:solidFill>
                <a:latin typeface="Roboto"/>
                <a:ea typeface="Roboto"/>
                <a:cs typeface="Roboto"/>
                <a:sym typeface="Roboto"/>
              </a:rPr>
              <a:t>Contenus produits par Emmaüs Connect et la Croix Rouge française en 2024 dans le cadre d'un projet soutenu par l'ANCT et l'Agefiph</a:t>
            </a:r>
            <a:endParaRPr b="0" i="1" sz="1050" u="none" cap="none" strike="noStrike">
              <a:solidFill>
                <a:srgbClr val="444746"/>
              </a:solidFill>
              <a:latin typeface="Roboto"/>
              <a:ea typeface="Roboto"/>
              <a:cs typeface="Roboto"/>
              <a:sym typeface="Roboto"/>
            </a:endParaRPr>
          </a:p>
          <a:p>
            <a:pPr indent="0" lvl="0" marL="0" marR="0" rtl="0" algn="l">
              <a:lnSpc>
                <a:spcPct val="100000"/>
              </a:lnSpc>
              <a:spcBef>
                <a:spcPts val="0"/>
              </a:spcBef>
              <a:spcAft>
                <a:spcPts val="0"/>
              </a:spcAft>
              <a:buClr>
                <a:srgbClr val="000000"/>
              </a:buClr>
              <a:buSzPts val="1050"/>
              <a:buFont typeface="Arial"/>
              <a:buNone/>
            </a:pPr>
            <a:r>
              <a:rPr b="0" i="1" lang="fr" sz="1050" u="none" cap="none" strike="noStrike">
                <a:solidFill>
                  <a:srgbClr val="444746"/>
                </a:solidFill>
                <a:latin typeface="Roboto"/>
                <a:ea typeface="Roboto"/>
                <a:cs typeface="Roboto"/>
                <a:sym typeface="Roboto"/>
              </a:rPr>
              <a:t>Licence CC BY-NC-SA 4.0. - https://creativecommons.org/licenses/by-nc-sa/4.0/</a:t>
            </a:r>
            <a:endParaRPr b="0" i="0" sz="1400" u="none" cap="none" strike="noStrike">
              <a:solidFill>
                <a:srgbClr val="000000"/>
              </a:solidFill>
              <a:latin typeface="Arial"/>
              <a:ea typeface="Arial"/>
              <a:cs typeface="Arial"/>
              <a:sym typeface="Arial"/>
            </a:endParaRPr>
          </a:p>
        </p:txBody>
      </p:sp>
      <p:sp>
        <p:nvSpPr>
          <p:cNvPr id="35" name="Google Shape;35;p4"/>
          <p:cNvSpPr/>
          <p:nvPr/>
        </p:nvSpPr>
        <p:spPr>
          <a:xfrm>
            <a:off x="0" y="0"/>
            <a:ext cx="766800" cy="10440000"/>
          </a:xfrm>
          <a:prstGeom prst="rect">
            <a:avLst/>
          </a:prstGeom>
          <a:solidFill>
            <a:srgbClr val="78D2AA"/>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5"/>
          <p:cNvSpPr txBox="1"/>
          <p:nvPr>
            <p:ph type="title"/>
          </p:nvPr>
        </p:nvSpPr>
        <p:spPr>
          <a:xfrm>
            <a:off x="257705" y="4365680"/>
            <a:ext cx="7044600" cy="17085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38" name="Google Shape;38;p5"/>
          <p:cNvSpPr txBox="1"/>
          <p:nvPr>
            <p:ph idx="12" type="sldNum"/>
          </p:nvPr>
        </p:nvSpPr>
        <p:spPr>
          <a:xfrm>
            <a:off x="7004788" y="9465147"/>
            <a:ext cx="453600" cy="7989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39" name="Shape 39"/>
        <p:cNvGrpSpPr/>
        <p:nvPr/>
      </p:nvGrpSpPr>
      <p:grpSpPr>
        <a:xfrm>
          <a:off x="0" y="0"/>
          <a:ext cx="0" cy="0"/>
          <a:chOff x="0" y="0"/>
          <a:chExt cx="0" cy="0"/>
        </a:xfrm>
      </p:grpSpPr>
      <p:sp>
        <p:nvSpPr>
          <p:cNvPr id="40" name="Google Shape;40;p6"/>
          <p:cNvSpPr txBox="1"/>
          <p:nvPr>
            <p:ph type="title"/>
          </p:nvPr>
        </p:nvSpPr>
        <p:spPr>
          <a:xfrm>
            <a:off x="257705" y="903288"/>
            <a:ext cx="7044600" cy="11625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41" name="Google Shape;41;p6"/>
          <p:cNvSpPr txBox="1"/>
          <p:nvPr>
            <p:ph idx="1" type="body"/>
          </p:nvPr>
        </p:nvSpPr>
        <p:spPr>
          <a:xfrm>
            <a:off x="257705" y="2339232"/>
            <a:ext cx="7044600" cy="69345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2" name="Google Shape;42;p6"/>
          <p:cNvSpPr txBox="1"/>
          <p:nvPr>
            <p:ph idx="12" type="sldNum"/>
          </p:nvPr>
        </p:nvSpPr>
        <p:spPr>
          <a:xfrm>
            <a:off x="7004788" y="9465147"/>
            <a:ext cx="453600" cy="7989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3" name="Shape 43"/>
        <p:cNvGrpSpPr/>
        <p:nvPr/>
      </p:nvGrpSpPr>
      <p:grpSpPr>
        <a:xfrm>
          <a:off x="0" y="0"/>
          <a:ext cx="0" cy="0"/>
          <a:chOff x="0" y="0"/>
          <a:chExt cx="0" cy="0"/>
        </a:xfrm>
      </p:grpSpPr>
      <p:sp>
        <p:nvSpPr>
          <p:cNvPr id="44" name="Google Shape;44;p7"/>
          <p:cNvSpPr txBox="1"/>
          <p:nvPr>
            <p:ph type="title"/>
          </p:nvPr>
        </p:nvSpPr>
        <p:spPr>
          <a:xfrm>
            <a:off x="257705" y="903288"/>
            <a:ext cx="7044600" cy="11625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45" name="Google Shape;45;p7"/>
          <p:cNvSpPr txBox="1"/>
          <p:nvPr>
            <p:ph idx="1" type="body"/>
          </p:nvPr>
        </p:nvSpPr>
        <p:spPr>
          <a:xfrm>
            <a:off x="257705" y="2339232"/>
            <a:ext cx="3306900" cy="69345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46" name="Google Shape;46;p7"/>
          <p:cNvSpPr txBox="1"/>
          <p:nvPr>
            <p:ph idx="2" type="body"/>
          </p:nvPr>
        </p:nvSpPr>
        <p:spPr>
          <a:xfrm>
            <a:off x="3995291" y="2339232"/>
            <a:ext cx="3306900" cy="69345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47" name="Google Shape;47;p7"/>
          <p:cNvSpPr txBox="1"/>
          <p:nvPr>
            <p:ph idx="12" type="sldNum"/>
          </p:nvPr>
        </p:nvSpPr>
        <p:spPr>
          <a:xfrm>
            <a:off x="7004788" y="9465147"/>
            <a:ext cx="453600" cy="7989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8" name="Shape 48"/>
        <p:cNvGrpSpPr/>
        <p:nvPr/>
      </p:nvGrpSpPr>
      <p:grpSpPr>
        <a:xfrm>
          <a:off x="0" y="0"/>
          <a:ext cx="0" cy="0"/>
          <a:chOff x="0" y="0"/>
          <a:chExt cx="0" cy="0"/>
        </a:xfrm>
      </p:grpSpPr>
      <p:sp>
        <p:nvSpPr>
          <p:cNvPr id="49" name="Google Shape;49;p8"/>
          <p:cNvSpPr txBox="1"/>
          <p:nvPr>
            <p:ph type="title"/>
          </p:nvPr>
        </p:nvSpPr>
        <p:spPr>
          <a:xfrm>
            <a:off x="257705" y="903288"/>
            <a:ext cx="7044600" cy="11625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50" name="Google Shape;50;p8"/>
          <p:cNvSpPr txBox="1"/>
          <p:nvPr>
            <p:ph idx="12" type="sldNum"/>
          </p:nvPr>
        </p:nvSpPr>
        <p:spPr>
          <a:xfrm>
            <a:off x="7004788" y="9465147"/>
            <a:ext cx="453600" cy="7989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51" name="Shape 51"/>
        <p:cNvGrpSpPr/>
        <p:nvPr/>
      </p:nvGrpSpPr>
      <p:grpSpPr>
        <a:xfrm>
          <a:off x="0" y="0"/>
          <a:ext cx="0" cy="0"/>
          <a:chOff x="0" y="0"/>
          <a:chExt cx="0" cy="0"/>
        </a:xfrm>
      </p:grpSpPr>
      <p:sp>
        <p:nvSpPr>
          <p:cNvPr id="52" name="Google Shape;52;p9"/>
          <p:cNvSpPr txBox="1"/>
          <p:nvPr>
            <p:ph type="title"/>
          </p:nvPr>
        </p:nvSpPr>
        <p:spPr>
          <a:xfrm>
            <a:off x="257705" y="1127727"/>
            <a:ext cx="2321700" cy="15339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53" name="Google Shape;53;p9"/>
          <p:cNvSpPr txBox="1"/>
          <p:nvPr>
            <p:ph idx="1" type="body"/>
          </p:nvPr>
        </p:nvSpPr>
        <p:spPr>
          <a:xfrm>
            <a:off x="257705" y="2820535"/>
            <a:ext cx="2321700" cy="64533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54" name="Google Shape;54;p9"/>
          <p:cNvSpPr txBox="1"/>
          <p:nvPr>
            <p:ph idx="12" type="sldNum"/>
          </p:nvPr>
        </p:nvSpPr>
        <p:spPr>
          <a:xfrm>
            <a:off x="7004788" y="9465147"/>
            <a:ext cx="453600" cy="7989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55" name="Shape 55"/>
        <p:cNvGrpSpPr/>
        <p:nvPr/>
      </p:nvGrpSpPr>
      <p:grpSpPr>
        <a:xfrm>
          <a:off x="0" y="0"/>
          <a:ext cx="0" cy="0"/>
          <a:chOff x="0" y="0"/>
          <a:chExt cx="0" cy="0"/>
        </a:xfrm>
      </p:grpSpPr>
      <p:sp>
        <p:nvSpPr>
          <p:cNvPr id="56" name="Google Shape;56;p10"/>
          <p:cNvSpPr txBox="1"/>
          <p:nvPr>
            <p:ph type="title"/>
          </p:nvPr>
        </p:nvSpPr>
        <p:spPr>
          <a:xfrm>
            <a:off x="405325" y="913690"/>
            <a:ext cx="5264700" cy="83034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57" name="Google Shape;57;p10"/>
          <p:cNvSpPr txBox="1"/>
          <p:nvPr>
            <p:ph idx="12" type="sldNum"/>
          </p:nvPr>
        </p:nvSpPr>
        <p:spPr>
          <a:xfrm>
            <a:off x="7004788" y="9465147"/>
            <a:ext cx="453600" cy="7989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58" name="Shape 58"/>
        <p:cNvGrpSpPr/>
        <p:nvPr/>
      </p:nvGrpSpPr>
      <p:grpSpPr>
        <a:xfrm>
          <a:off x="0" y="0"/>
          <a:ext cx="0" cy="0"/>
          <a:chOff x="0" y="0"/>
          <a:chExt cx="0" cy="0"/>
        </a:xfrm>
      </p:grpSpPr>
      <p:sp>
        <p:nvSpPr>
          <p:cNvPr id="59" name="Google Shape;59;p11"/>
          <p:cNvSpPr/>
          <p:nvPr/>
        </p:nvSpPr>
        <p:spPr>
          <a:xfrm>
            <a:off x="3780000" y="-254"/>
            <a:ext cx="3780000" cy="104400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 name="Google Shape;60;p11"/>
          <p:cNvSpPr txBox="1"/>
          <p:nvPr>
            <p:ph type="title"/>
          </p:nvPr>
        </p:nvSpPr>
        <p:spPr>
          <a:xfrm>
            <a:off x="219508" y="2503032"/>
            <a:ext cx="3344400" cy="30087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61" name="Google Shape;61;p11"/>
          <p:cNvSpPr txBox="1"/>
          <p:nvPr>
            <p:ph idx="1" type="subTitle"/>
          </p:nvPr>
        </p:nvSpPr>
        <p:spPr>
          <a:xfrm>
            <a:off x="219508" y="5689531"/>
            <a:ext cx="3344400" cy="25068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62" name="Google Shape;62;p11"/>
          <p:cNvSpPr txBox="1"/>
          <p:nvPr>
            <p:ph idx="2" type="body"/>
          </p:nvPr>
        </p:nvSpPr>
        <p:spPr>
          <a:xfrm>
            <a:off x="4083839" y="1469689"/>
            <a:ext cx="3172200" cy="75000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63" name="Google Shape;63;p11"/>
          <p:cNvSpPr txBox="1"/>
          <p:nvPr>
            <p:ph idx="12" type="sldNum"/>
          </p:nvPr>
        </p:nvSpPr>
        <p:spPr>
          <a:xfrm>
            <a:off x="7004788" y="9465147"/>
            <a:ext cx="453600" cy="7989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257705" y="903288"/>
            <a:ext cx="7044600" cy="11625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257705" y="2339232"/>
            <a:ext cx="7044600" cy="69345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7004788" y="9465147"/>
            <a:ext cx="453600" cy="7989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fr.digitaltravellers.org/library/safety/" TargetMode="External"/><Relationship Id="rId4" Type="http://schemas.openxmlformats.org/officeDocument/2006/relationships/hyperlink" Target="https://www.cybermalveillance.gouv.fr/tous-nos-contenus/kit-de-sensibilisation" TargetMode="External"/><Relationship Id="rId5" Type="http://schemas.openxmlformats.org/officeDocument/2006/relationships/hyperlink" Target="https://www.cybermalveillance.gouv.fr/cybermenaces" TargetMode="External"/><Relationship Id="rId6" Type="http://schemas.openxmlformats.org/officeDocument/2006/relationships/hyperlink" Target="https://www.cybermalveillance.gouv.fr/bonnes-pratiques"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
          <p:cNvSpPr txBox="1"/>
          <p:nvPr/>
        </p:nvSpPr>
        <p:spPr>
          <a:xfrm>
            <a:off x="855900" y="379189"/>
            <a:ext cx="5833800" cy="429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500"/>
              <a:buFont typeface="Arial"/>
              <a:buNone/>
            </a:pPr>
            <a:r>
              <a:rPr b="1" i="0" lang="fr" sz="2500" u="none" cap="none" strike="noStrike">
                <a:solidFill>
                  <a:srgbClr val="213A8E"/>
                </a:solidFill>
                <a:latin typeface="Arial"/>
                <a:ea typeface="Arial"/>
                <a:cs typeface="Arial"/>
                <a:sym typeface="Arial"/>
              </a:rPr>
              <a:t>Fiche notion pour l'animation</a:t>
            </a:r>
            <a:endParaRPr b="1" i="0" sz="2500" u="none" cap="none" strike="noStrike">
              <a:solidFill>
                <a:srgbClr val="213A8E"/>
              </a:solidFill>
              <a:latin typeface="Arial"/>
              <a:ea typeface="Arial"/>
              <a:cs typeface="Arial"/>
              <a:sym typeface="Arial"/>
            </a:endParaRPr>
          </a:p>
        </p:txBody>
      </p:sp>
      <p:sp>
        <p:nvSpPr>
          <p:cNvPr id="79" name="Google Shape;79;p1"/>
          <p:cNvSpPr txBox="1"/>
          <p:nvPr/>
        </p:nvSpPr>
        <p:spPr>
          <a:xfrm>
            <a:off x="942975" y="1063750"/>
            <a:ext cx="6308700" cy="78660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chemeClr val="dk1"/>
              </a:buClr>
              <a:buSzPts val="1100"/>
              <a:buFont typeface="Arial"/>
              <a:buNone/>
            </a:pPr>
            <a:r>
              <a:rPr b="1" i="0" lang="fr" sz="1350" u="none" cap="none" strike="noStrike">
                <a:solidFill>
                  <a:srgbClr val="213A8E"/>
                </a:solidFill>
                <a:highlight>
                  <a:srgbClr val="FFFFFF"/>
                </a:highlight>
                <a:latin typeface="Arial"/>
                <a:ea typeface="Arial"/>
                <a:cs typeface="Arial"/>
                <a:sym typeface="Arial"/>
              </a:rPr>
              <a:t>Le hacking ?</a:t>
            </a:r>
            <a:endParaRPr b="1" i="0" sz="1350" u="none" cap="none" strike="noStrike">
              <a:solidFill>
                <a:srgbClr val="213A8E"/>
              </a:solidFill>
              <a:highlight>
                <a:srgbClr val="FFFFFF"/>
              </a:highlight>
              <a:latin typeface="Arial"/>
              <a:ea typeface="Arial"/>
              <a:cs typeface="Arial"/>
              <a:sym typeface="Arial"/>
            </a:endParaRPr>
          </a:p>
          <a:p>
            <a:pPr indent="0" lvl="0" marL="0" marR="0" rtl="0" algn="l">
              <a:lnSpc>
                <a:spcPct val="115000"/>
              </a:lnSpc>
              <a:spcBef>
                <a:spcPts val="1100"/>
              </a:spcBef>
              <a:spcAft>
                <a:spcPts val="0"/>
              </a:spcAft>
              <a:buClr>
                <a:schemeClr val="dk1"/>
              </a:buClr>
              <a:buSzPts val="1100"/>
              <a:buFont typeface="Arial"/>
              <a:buNone/>
            </a:pPr>
            <a:r>
              <a:rPr b="0" i="0" lang="fr" sz="1100" u="none" cap="none" strike="noStrike">
                <a:solidFill>
                  <a:srgbClr val="213A8E"/>
                </a:solidFill>
                <a:highlight>
                  <a:srgbClr val="FFFFFF"/>
                </a:highlight>
                <a:latin typeface="Arial"/>
                <a:ea typeface="Arial"/>
                <a:cs typeface="Arial"/>
                <a:sym typeface="Arial"/>
              </a:rPr>
              <a:t>Le hacking ou piratage informatique est une pratique qui permet à des personnes appelées “hackers” de voler et échanger nos données personnelles de manière illégale. Le hacker va utiliser tous les moyens possibles pour subtiliser mots de passe, identité bancaire etc…</a:t>
            </a:r>
            <a:endParaRPr b="0" i="0" sz="1100" u="none" cap="none" strike="noStrike">
              <a:solidFill>
                <a:srgbClr val="213A8E"/>
              </a:solidFill>
              <a:highlight>
                <a:srgbClr val="FFFFFF"/>
              </a:highlight>
              <a:latin typeface="Arial"/>
              <a:ea typeface="Arial"/>
              <a:cs typeface="Arial"/>
              <a:sym typeface="Arial"/>
            </a:endParaRPr>
          </a:p>
          <a:p>
            <a:pPr indent="0" lvl="0" marL="0" marR="0" rtl="0" algn="l">
              <a:lnSpc>
                <a:spcPct val="115000"/>
              </a:lnSpc>
              <a:spcBef>
                <a:spcPts val="1100"/>
              </a:spcBef>
              <a:spcAft>
                <a:spcPts val="0"/>
              </a:spcAft>
              <a:buClr>
                <a:schemeClr val="dk1"/>
              </a:buClr>
              <a:buSzPts val="1100"/>
              <a:buFont typeface="Arial"/>
              <a:buNone/>
            </a:pPr>
            <a:r>
              <a:rPr b="0" i="0" lang="fr" sz="1100" u="none" cap="none" strike="noStrike">
                <a:solidFill>
                  <a:srgbClr val="213A8E"/>
                </a:solidFill>
                <a:highlight>
                  <a:srgbClr val="FFFFFF"/>
                </a:highlight>
                <a:latin typeface="Arial"/>
                <a:ea typeface="Arial"/>
                <a:cs typeface="Arial"/>
                <a:sym typeface="Arial"/>
              </a:rPr>
              <a:t>Laisser de trop nombreuses traces visibles multiplie les risques de se trouver confronté aux attaques informatiques et à l’usurpation d’identité. En effet, ces dernières années, les hackers informatiques ont élaboré de nombreuses techniques pour récupérer les informations présentes en ligne  : </a:t>
            </a:r>
            <a:endParaRPr b="0" i="0" sz="1100" u="none" cap="none" strike="noStrike">
              <a:solidFill>
                <a:srgbClr val="213A8E"/>
              </a:solidFill>
              <a:highlight>
                <a:srgbClr val="FFFFFF"/>
              </a:highlight>
              <a:latin typeface="Arial"/>
              <a:ea typeface="Arial"/>
              <a:cs typeface="Arial"/>
              <a:sym typeface="Arial"/>
            </a:endParaRPr>
          </a:p>
          <a:p>
            <a:pPr indent="-298450" lvl="0" marL="1066800" marR="0" rtl="0" algn="l">
              <a:lnSpc>
                <a:spcPct val="115000"/>
              </a:lnSpc>
              <a:spcBef>
                <a:spcPts val="1100"/>
              </a:spcBef>
              <a:spcAft>
                <a:spcPts val="0"/>
              </a:spcAft>
              <a:buClr>
                <a:srgbClr val="213A8E"/>
              </a:buClr>
              <a:buSzPts val="1100"/>
              <a:buFont typeface="Arial"/>
              <a:buChar char="●"/>
            </a:pPr>
            <a:r>
              <a:rPr b="0" i="0" lang="fr" sz="1100" u="none" cap="none" strike="noStrike">
                <a:solidFill>
                  <a:srgbClr val="213A8E"/>
                </a:solidFill>
                <a:highlight>
                  <a:srgbClr val="FFFFFF"/>
                </a:highlight>
                <a:latin typeface="Arial"/>
                <a:ea typeface="Arial"/>
                <a:cs typeface="Arial"/>
                <a:sym typeface="Arial"/>
              </a:rPr>
              <a:t>Les virus : souvent cachés dans des pièces jointes d’e-mail, soit vous recevrez de nombreuses publicités et messages frauduleux soit le virus attaque tout le disque dur !</a:t>
            </a:r>
            <a:endParaRPr b="0" i="0" sz="1100" u="none" cap="none" strike="noStrike">
              <a:solidFill>
                <a:srgbClr val="213A8E"/>
              </a:solidFill>
              <a:highlight>
                <a:srgbClr val="FFFFFF"/>
              </a:highlight>
              <a:latin typeface="Arial"/>
              <a:ea typeface="Arial"/>
              <a:cs typeface="Arial"/>
              <a:sym typeface="Arial"/>
            </a:endParaRPr>
          </a:p>
          <a:p>
            <a:pPr indent="-298450" lvl="0" marL="1066800" marR="0" rtl="0" algn="l">
              <a:lnSpc>
                <a:spcPct val="115000"/>
              </a:lnSpc>
              <a:spcBef>
                <a:spcPts val="0"/>
              </a:spcBef>
              <a:spcAft>
                <a:spcPts val="0"/>
              </a:spcAft>
              <a:buClr>
                <a:srgbClr val="213A8E"/>
              </a:buClr>
              <a:buSzPts val="1100"/>
              <a:buFont typeface="Arial"/>
              <a:buChar char="●"/>
            </a:pPr>
            <a:r>
              <a:rPr b="0" i="0" lang="fr" sz="1100" u="none" cap="none" strike="noStrike">
                <a:solidFill>
                  <a:srgbClr val="213A8E"/>
                </a:solidFill>
                <a:highlight>
                  <a:srgbClr val="FFFFFF"/>
                </a:highlight>
                <a:latin typeface="Arial"/>
                <a:ea typeface="Arial"/>
                <a:cs typeface="Arial"/>
                <a:sym typeface="Arial"/>
              </a:rPr>
              <a:t>Le phishing : un mail de votre banque vous invitant à vous connecter sur leur site pour récupérer vos données de cartes bancaires par exemple. Il s’agit en réalité d’un faux site construit à l’identique pour créer l’illusion</a:t>
            </a:r>
            <a:endParaRPr b="0" i="0" sz="1100" u="none" cap="none" strike="noStrike">
              <a:solidFill>
                <a:srgbClr val="213A8E"/>
              </a:solidFill>
              <a:highlight>
                <a:srgbClr val="FFFFFF"/>
              </a:highlight>
              <a:latin typeface="Arial"/>
              <a:ea typeface="Arial"/>
              <a:cs typeface="Arial"/>
              <a:sym typeface="Arial"/>
            </a:endParaRPr>
          </a:p>
          <a:p>
            <a:pPr indent="-298450" lvl="0" marL="1066800" marR="0" rtl="0" algn="l">
              <a:lnSpc>
                <a:spcPct val="115000"/>
              </a:lnSpc>
              <a:spcBef>
                <a:spcPts val="0"/>
              </a:spcBef>
              <a:spcAft>
                <a:spcPts val="0"/>
              </a:spcAft>
              <a:buClr>
                <a:srgbClr val="213A8E"/>
              </a:buClr>
              <a:buSzPts val="1100"/>
              <a:buFont typeface="Arial"/>
              <a:buChar char="●"/>
            </a:pPr>
            <a:r>
              <a:rPr b="0" i="0" lang="fr" sz="1100" u="none" cap="none" strike="noStrike">
                <a:solidFill>
                  <a:srgbClr val="213A8E"/>
                </a:solidFill>
                <a:highlight>
                  <a:srgbClr val="FFFFFF"/>
                </a:highlight>
                <a:latin typeface="Arial"/>
                <a:ea typeface="Arial"/>
                <a:cs typeface="Arial"/>
                <a:sym typeface="Arial"/>
              </a:rPr>
              <a:t>Le pharming : les hackers vont profiter des failles de certains sites pour récupérer les données personnelles des utilisateurs. Pas de panique, cela arrive rarement !</a:t>
            </a:r>
            <a:endParaRPr b="0" i="0" sz="1100" u="none" cap="none" strike="noStrike">
              <a:solidFill>
                <a:srgbClr val="213A8E"/>
              </a:solidFill>
              <a:highlight>
                <a:srgbClr val="FFFFFF"/>
              </a:highlight>
              <a:latin typeface="Arial"/>
              <a:ea typeface="Arial"/>
              <a:cs typeface="Arial"/>
              <a:sym typeface="Arial"/>
            </a:endParaRPr>
          </a:p>
          <a:p>
            <a:pPr indent="0" lvl="0" marL="0" marR="0" rtl="0" algn="l">
              <a:lnSpc>
                <a:spcPct val="115000"/>
              </a:lnSpc>
              <a:spcBef>
                <a:spcPts val="1200"/>
              </a:spcBef>
              <a:spcAft>
                <a:spcPts val="0"/>
              </a:spcAft>
              <a:buClr>
                <a:srgbClr val="000000"/>
              </a:buClr>
              <a:buSzPts val="1100"/>
              <a:buFont typeface="Arial"/>
              <a:buNone/>
            </a:pPr>
            <a:r>
              <a:rPr b="1" i="0" lang="fr" sz="1100" u="none" cap="none" strike="noStrike">
                <a:solidFill>
                  <a:srgbClr val="213A8E"/>
                </a:solidFill>
                <a:highlight>
                  <a:srgbClr val="FFFFFF"/>
                </a:highlight>
                <a:latin typeface="Arial"/>
                <a:ea typeface="Arial"/>
                <a:cs typeface="Arial"/>
                <a:sym typeface="Arial"/>
              </a:rPr>
              <a:t>Comment s’en prémunir ?</a:t>
            </a:r>
            <a:endParaRPr b="1" i="0" sz="1100" u="none" cap="none" strike="noStrike">
              <a:solidFill>
                <a:srgbClr val="213A8E"/>
              </a:solidFill>
              <a:highlight>
                <a:srgbClr val="FFFFFF"/>
              </a:highlight>
              <a:latin typeface="Arial"/>
              <a:ea typeface="Arial"/>
              <a:cs typeface="Arial"/>
              <a:sym typeface="Arial"/>
            </a:endParaRPr>
          </a:p>
          <a:p>
            <a:pPr indent="0" lvl="0" marL="0" marR="0" rtl="0" algn="l">
              <a:lnSpc>
                <a:spcPct val="115000"/>
              </a:lnSpc>
              <a:spcBef>
                <a:spcPts val="1200"/>
              </a:spcBef>
              <a:spcAft>
                <a:spcPts val="0"/>
              </a:spcAft>
              <a:buClr>
                <a:schemeClr val="dk1"/>
              </a:buClr>
              <a:buSzPts val="1100"/>
              <a:buFont typeface="Arial"/>
              <a:buNone/>
            </a:pPr>
            <a:r>
              <a:rPr b="0" i="0" lang="fr" sz="1100" u="none" cap="none" strike="noStrike">
                <a:solidFill>
                  <a:srgbClr val="213A8E"/>
                </a:solidFill>
                <a:highlight>
                  <a:srgbClr val="FFFFFF"/>
                </a:highlight>
                <a:latin typeface="Arial"/>
                <a:ea typeface="Arial"/>
                <a:cs typeface="Arial"/>
                <a:sym typeface="Arial"/>
              </a:rPr>
              <a:t>Les cyberattaques se multiplient, non plus seulement à l’encontre des particuliers, mais également des grandes entreprises, administrations et des plateformes. Il existe des outils en ligne spécialement dédiés à ces vérifications. Les entreprises se veulent rassurantes, mais régulièrement des hackers réussissent à compromettre et diffuser des bases de données comprenant des milliers voire des millions de données : nom, prénom, adresse email, etc. Ces fuites massives d’informations facilitent et entraînent de nombreuses conséquences : campagne de phishing, usurpation d’identité ou tentative de compromission de compte… Si quelques firmes jouent la transparence en avertissant les utilisateur.rice.s de brèches et fuites dont elles ont été victimes, toutes ne sont pas aussi bienveillantes et préfèrent taire leurs propres défaillances.</a:t>
            </a:r>
            <a:endParaRPr b="0" i="0" sz="1100" u="none" cap="none" strike="noStrike">
              <a:solidFill>
                <a:srgbClr val="213A8E"/>
              </a:solidFill>
              <a:highlight>
                <a:srgbClr val="FFFFFF"/>
              </a:highlight>
              <a:latin typeface="Arial"/>
              <a:ea typeface="Arial"/>
              <a:cs typeface="Arial"/>
              <a:sym typeface="Arial"/>
            </a:endParaRPr>
          </a:p>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213A8E"/>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100"/>
              <a:buFont typeface="Arial"/>
              <a:buNone/>
            </a:pPr>
            <a:r>
              <a:rPr b="1" i="0" lang="fr" sz="1100" u="sng" cap="none" strike="noStrike">
                <a:solidFill>
                  <a:srgbClr val="213A8E"/>
                </a:solidFill>
                <a:latin typeface="Arial"/>
                <a:ea typeface="Arial"/>
                <a:cs typeface="Arial"/>
                <a:sym typeface="Arial"/>
                <a:hlinkClick r:id="rId3">
                  <a:extLst>
                    <a:ext uri="{A12FA001-AC4F-418D-AE19-62706E023703}">
                      <ahyp:hlinkClr val="tx"/>
                    </a:ext>
                  </a:extLst>
                </a:hlinkClick>
              </a:rPr>
              <a:t>Les voyageurs du numérique, sécurité informatique</a:t>
            </a:r>
            <a:endParaRPr b="1" i="0" sz="1100" u="none" cap="none" strike="noStrike">
              <a:solidFill>
                <a:srgbClr val="213A8E"/>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100"/>
              <a:buFont typeface="Arial"/>
              <a:buNone/>
            </a:pPr>
            <a:r>
              <a:rPr b="1" i="0" lang="fr" sz="1100" u="sng" cap="none" strike="noStrike">
                <a:solidFill>
                  <a:srgbClr val="213A8E"/>
                </a:solidFill>
                <a:latin typeface="Arial"/>
                <a:ea typeface="Arial"/>
                <a:cs typeface="Arial"/>
                <a:sym typeface="Arial"/>
                <a:hlinkClick r:id="rId4">
                  <a:extLst>
                    <a:ext uri="{A12FA001-AC4F-418D-AE19-62706E023703}">
                      <ahyp:hlinkClr val="tx"/>
                    </a:ext>
                  </a:extLst>
                </a:hlinkClick>
              </a:rPr>
              <a:t>Cybermalvaillance.gouv</a:t>
            </a:r>
            <a:endParaRPr b="1" i="0" sz="1100" u="none" cap="none" strike="noStrike">
              <a:solidFill>
                <a:srgbClr val="213A8E"/>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100"/>
              <a:buFont typeface="Arial"/>
              <a:buNone/>
            </a:pPr>
            <a:r>
              <a:t/>
            </a:r>
            <a:endParaRPr b="1" i="0" sz="1100" u="none" cap="none" strike="noStrike">
              <a:solidFill>
                <a:srgbClr val="213A8E"/>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rPr b="0" i="0" lang="fr" sz="1100" u="none" cap="none" strike="noStrike">
                <a:solidFill>
                  <a:srgbClr val="213A8E"/>
                </a:solidFill>
                <a:highlight>
                  <a:srgbClr val="FFFFFF"/>
                </a:highlight>
                <a:latin typeface="Arial"/>
                <a:ea typeface="Arial"/>
                <a:cs typeface="Arial"/>
                <a:sym typeface="Arial"/>
              </a:rPr>
              <a:t>Pour informer et sensibiliser les publics sur les menaces numériques, le dispositif Cybermalveillance.gouv.fr met à disposition divers contenus thématiques.Des supports variés pour </a:t>
            </a:r>
            <a:r>
              <a:rPr b="0" i="0" lang="fr" sz="1100" u="none" cap="none" strike="noStrike">
                <a:solidFill>
                  <a:srgbClr val="213A8E"/>
                </a:solidFill>
                <a:highlight>
                  <a:srgbClr val="FFFFFF"/>
                </a:highlight>
                <a:uFill>
                  <a:noFill/>
                </a:uFill>
                <a:latin typeface="Arial"/>
                <a:ea typeface="Arial"/>
                <a:cs typeface="Arial"/>
                <a:sym typeface="Arial"/>
                <a:hlinkClick r:id="rId5">
                  <a:extLst>
                    <a:ext uri="{A12FA001-AC4F-418D-AE19-62706E023703}">
                      <ahyp:hlinkClr val="tx"/>
                    </a:ext>
                  </a:extLst>
                </a:hlinkClick>
              </a:rPr>
              <a:t>comprendre les cybermenaces et savoir comment y réagir</a:t>
            </a:r>
            <a:r>
              <a:rPr b="0" i="0" lang="fr" sz="1100" u="none" cap="none" strike="noStrike">
                <a:solidFill>
                  <a:srgbClr val="213A8E"/>
                </a:solidFill>
                <a:highlight>
                  <a:srgbClr val="FFFFFF"/>
                </a:highlight>
                <a:latin typeface="Arial"/>
                <a:ea typeface="Arial"/>
                <a:cs typeface="Arial"/>
                <a:sym typeface="Arial"/>
              </a:rPr>
              <a:t>, ainsi que des </a:t>
            </a:r>
            <a:r>
              <a:rPr b="0" i="0" lang="fr" sz="1100" u="none" cap="none" strike="noStrike">
                <a:solidFill>
                  <a:srgbClr val="213A8E"/>
                </a:solidFill>
                <a:highlight>
                  <a:srgbClr val="FFFFFF"/>
                </a:highlight>
                <a:uFill>
                  <a:noFill/>
                </a:uFill>
                <a:latin typeface="Arial"/>
                <a:ea typeface="Arial"/>
                <a:cs typeface="Arial"/>
                <a:sym typeface="Arial"/>
                <a:hlinkClick r:id="rId6">
                  <a:extLst>
                    <a:ext uri="{A12FA001-AC4F-418D-AE19-62706E023703}">
                      <ahyp:hlinkClr val="tx"/>
                    </a:ext>
                  </a:extLst>
                </a:hlinkClick>
              </a:rPr>
              <a:t>bonnes pratiques à adopter pour assurer votre sécurité numérique</a:t>
            </a:r>
            <a:r>
              <a:rPr b="0" i="0" lang="fr" sz="1100" u="none" cap="none" strike="noStrike">
                <a:solidFill>
                  <a:srgbClr val="213A8E"/>
                </a:solidFill>
                <a:highlight>
                  <a:srgbClr val="FFFFFF"/>
                </a:highlight>
                <a:latin typeface="Arial"/>
                <a:ea typeface="Arial"/>
                <a:cs typeface="Arial"/>
                <a:sym typeface="Arial"/>
              </a:rPr>
              <a:t>.</a:t>
            </a:r>
            <a:endParaRPr b="0" i="0" sz="1100" u="none" cap="none" strike="noStrike">
              <a:solidFill>
                <a:srgbClr val="213A8E"/>
              </a:solidFill>
              <a:highlight>
                <a:srgbClr val="FFFFFF"/>
              </a:highlight>
              <a:latin typeface="Arial"/>
              <a:ea typeface="Arial"/>
              <a:cs typeface="Arial"/>
              <a:sym typeface="Arial"/>
            </a:endParaRPr>
          </a:p>
          <a:p>
            <a:pPr indent="0" lvl="0" marL="0" marR="0" rtl="0" algn="l">
              <a:lnSpc>
                <a:spcPct val="100000"/>
              </a:lnSpc>
              <a:spcBef>
                <a:spcPts val="1700"/>
              </a:spcBef>
              <a:spcAft>
                <a:spcPts val="0"/>
              </a:spcAft>
              <a:buClr>
                <a:srgbClr val="000000"/>
              </a:buClr>
              <a:buSzPts val="1100"/>
              <a:buFont typeface="Arial"/>
              <a:buNone/>
            </a:pPr>
            <a:r>
              <a:t/>
            </a:r>
            <a:endParaRPr b="0" i="0" sz="1100" u="none" cap="none" strike="noStrike">
              <a:solidFill>
                <a:srgbClr val="213A8E"/>
              </a:solidFill>
              <a:latin typeface="Arial"/>
              <a:ea typeface="Arial"/>
              <a:cs typeface="Arial"/>
              <a:sym typeface="Arial"/>
            </a:endParaRPr>
          </a:p>
        </p:txBody>
      </p:sp>
      <p:sp>
        <p:nvSpPr>
          <p:cNvPr id="80" name="Google Shape;80;p1"/>
          <p:cNvSpPr txBox="1"/>
          <p:nvPr/>
        </p:nvSpPr>
        <p:spPr>
          <a:xfrm rot="-5400000">
            <a:off x="-1183950" y="7759650"/>
            <a:ext cx="3228900" cy="51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fr" sz="1800" u="none" cap="none" strike="noStrike">
                <a:solidFill>
                  <a:schemeClr val="lt1"/>
                </a:solidFill>
                <a:latin typeface="Arial"/>
                <a:ea typeface="Arial"/>
                <a:cs typeface="Arial"/>
                <a:sym typeface="Arial"/>
              </a:rPr>
              <a:t>CYBER MALVEILLANCES</a:t>
            </a:r>
            <a:endParaRPr b="1" i="0" sz="1800" u="none" cap="none" strike="noStrike">
              <a:solidFill>
                <a:schemeClr val="lt1"/>
              </a:solidFill>
              <a:latin typeface="Arial"/>
              <a:ea typeface="Arial"/>
              <a:cs typeface="Arial"/>
              <a:sym typeface="Arial"/>
            </a:endParaRPr>
          </a:p>
        </p:txBody>
      </p:sp>
      <p:sp>
        <p:nvSpPr>
          <p:cNvPr id="81" name="Google Shape;81;p1"/>
          <p:cNvSpPr/>
          <p:nvPr/>
        </p:nvSpPr>
        <p:spPr>
          <a:xfrm>
            <a:off x="253205" y="475167"/>
            <a:ext cx="354586" cy="353645"/>
          </a:xfrm>
          <a:custGeom>
            <a:rect b="b" l="l" r="r" t="t"/>
            <a:pathLst>
              <a:path extrusionOk="0" h="11658" w="11689">
                <a:moveTo>
                  <a:pt x="5829" y="2458"/>
                </a:moveTo>
                <a:cubicBezTo>
                  <a:pt x="6207" y="2458"/>
                  <a:pt x="6491" y="2773"/>
                  <a:pt x="6491" y="3120"/>
                </a:cubicBezTo>
                <a:cubicBezTo>
                  <a:pt x="6522" y="3466"/>
                  <a:pt x="6207" y="3781"/>
                  <a:pt x="5829" y="3781"/>
                </a:cubicBezTo>
                <a:cubicBezTo>
                  <a:pt x="5419" y="3781"/>
                  <a:pt x="5136" y="3466"/>
                  <a:pt x="5136" y="3120"/>
                </a:cubicBezTo>
                <a:cubicBezTo>
                  <a:pt x="5136" y="2742"/>
                  <a:pt x="5482" y="2458"/>
                  <a:pt x="5829" y="2458"/>
                </a:cubicBezTo>
                <a:close/>
                <a:moveTo>
                  <a:pt x="5860" y="4474"/>
                </a:moveTo>
                <a:cubicBezTo>
                  <a:pt x="6238" y="4474"/>
                  <a:pt x="6522" y="4789"/>
                  <a:pt x="6522" y="5136"/>
                </a:cubicBezTo>
                <a:lnTo>
                  <a:pt x="6522" y="8570"/>
                </a:lnTo>
                <a:cubicBezTo>
                  <a:pt x="6522" y="8948"/>
                  <a:pt x="6207" y="9232"/>
                  <a:pt x="5860" y="9232"/>
                </a:cubicBezTo>
                <a:cubicBezTo>
                  <a:pt x="5451" y="9232"/>
                  <a:pt x="5199" y="8917"/>
                  <a:pt x="5199" y="8570"/>
                </a:cubicBezTo>
                <a:lnTo>
                  <a:pt x="5199" y="5136"/>
                </a:lnTo>
                <a:cubicBezTo>
                  <a:pt x="5199" y="4726"/>
                  <a:pt x="5514" y="4474"/>
                  <a:pt x="5860" y="4474"/>
                </a:cubicBezTo>
                <a:close/>
                <a:moveTo>
                  <a:pt x="5829" y="1"/>
                </a:moveTo>
                <a:cubicBezTo>
                  <a:pt x="2615" y="1"/>
                  <a:pt x="0" y="2647"/>
                  <a:pt x="0" y="5829"/>
                </a:cubicBezTo>
                <a:cubicBezTo>
                  <a:pt x="0" y="9043"/>
                  <a:pt x="2615" y="11657"/>
                  <a:pt x="5829" y="11657"/>
                </a:cubicBezTo>
                <a:cubicBezTo>
                  <a:pt x="9011" y="11657"/>
                  <a:pt x="11657" y="9043"/>
                  <a:pt x="11657" y="5829"/>
                </a:cubicBezTo>
                <a:cubicBezTo>
                  <a:pt x="11689" y="2647"/>
                  <a:pt x="9042" y="1"/>
                  <a:pt x="5829" y="1"/>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213A8E"/>
      </a:dk1>
      <a:lt1>
        <a:srgbClr val="FFFFFF"/>
      </a:lt1>
      <a:dk2>
        <a:srgbClr val="595959"/>
      </a:dk2>
      <a:lt2>
        <a:srgbClr val="EEEEEE"/>
      </a:lt2>
      <a:accent1>
        <a:srgbClr val="78D2AA"/>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